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application/binary" manifest:full-path="layout-cache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Wingdings" svg:font-family="Wingdings" style:font-pitch="variable" style:font-charset="x-symbol"/>
    <style:font-face style:name="Symbol" svg:font-family="Symbol" style:font-family-generic="roman" style:font-pitch="variable" style:font-charset="x-symbol"/>
    <style:font-face style:name="OpenSymbol1" svg:font-family="OpenSymbol"/>
    <style:font-face style:name="TrebuchetMS,Bold" svg:font-family="'TrebuchetMS,Bold'"/>
    <style:font-face style:name="Courier New" svg:font-family="'Courier New'" style:font-family-generic="modern"/>
    <style:font-face style:name="Courier New1" svg:font-family="'Courier New'" style:font-family-generic="modern" style:font-pitch="fixed"/>
    <style:font-face style:name="Mangal1" svg:font-family="Mangal" style:font-pitch="variable"/>
    <style:font-face style:name="OpenSymbol" svg:font-family="OpenSymbol" style:font-pitch="variable"/>
    <style:font-face style:name="SimSun" svg:font-family="SimSun, 宋体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 Unicode MS" svg:font-family="'Arial Unicode MS'" style:font-family-generic="swiss" style:font-pitch="variable"/>
    <style:font-face style:name="Tahoma" svg:font-family="Tahoma" style:font-family-generic="swiss" style:font-pitch="variable"/>
    <style:font-face style:name="Verdana" svg:font-family="Verdana" style:font-family-generic="swiss" style:font-pitch="variable"/>
    <style:font-face style:name="Arial Unicode MS1" svg:font-family="'Arial Unicode MS'" style:font-family-generic="system" style:font-pitch="variable"/>
    <style:font-face style:name="Calibri" svg:font-family="Calibri" style:font-family-generic="system" style:font-pitch="variable"/>
    <style:font-face style:name="Mangal" svg:font-family="Mangal" style:font-family-generic="system" style:font-pitch="variable"/>
  </office:font-face-decls>
  <office:automatic-styles>
    <style:style style:name="Tabella1" style:family="table" style:master-page-name="Standard">
      <style:table-properties style:width="18.013cm" fo:margin-left="0cm" fo:margin-right="0.021cm" style:page-number="0" table:align="margins" style:writing-mode="lr-tb"/>
    </style:style>
    <style:style style:name="Tabella1.A" style:family="table-column">
      <style:table-column-properties style:column-width="8.511cm" style:rel-column-width="30964*"/>
    </style:style>
    <style:style style:name="Tabella1.B" style:family="table-column">
      <style:table-column-properties style:column-width="4.202cm" style:rel-column-width="15286*"/>
    </style:style>
    <style:style style:name="Tabella1.C" style:family="table-column">
      <style:table-column-properties style:column-width="3.784cm" style:rel-column-width="13765*"/>
    </style:style>
    <style:style style:name="Tabella1.D" style:family="table-column">
      <style:table-column-properties style:column-width="1.517cm" style:rel-column-width="5520*"/>
    </style:style>
    <style:style style:name="Tabella1.1" style:family="table-row">
      <style:table-row-properties style:min-row-height="1.61cm" style:keep-together="true" fo:keep-together="auto"/>
    </style:style>
    <style:style style:name="Tabella1.A1" style:family="table-cell">
      <style:table-cell-properties style:vertical-align="middle" fo:padding-left="0.123cm" fo:padding-right="0.123cm" fo:padding-top="0cm" fo:padding-bottom="0cm" fo:border="0.018cm solid #000000" style:writing-mode="lr-tb"/>
    </style:style>
    <style:style style:name="Tabella1.2" style:family="table-row">
      <style:table-row-properties style:min-row-height="2.469cm" style:keep-together="true" fo:keep-together="auto"/>
    </style:style>
    <style:style style:name="Tabella1.A2" style:family="table-cell">
      <style:table-cell-properties style:vertical-align="middle" fo:padding-left="0.123cm" fo:padding-right="0.123cm" fo:padding-top="0cm" fo:padding-bottom="0cm" fo:border-left="none" fo:border-right="none" fo:border-top="0.018cm solid #000000" fo:border-bottom="none" style:writing-mode="lr-tb"/>
    </style:style>
    <style:style style:name="Tabella1.B2" style:family="table-cell">
      <style:table-cell-properties style:vertical-align="top" fo:padding-left="0.123cm" fo:padding-right="0.123cm" fo:padding-top="0cm" fo:padding-bottom="0cm" fo:border-left="none" fo:border-right="none" fo:border-top="0.018cm solid #000000" fo:border-bottom="none" style:writing-mode="lr-tb"/>
    </style:style>
    <style:style style:name="Tabella1.C2" style:family="table-cell">
      <style:table-cell-properties style:vertical-align="middle" fo:padding-left="0.123cm" fo:padding-right="0.123cm" fo:padding-top="0cm" fo:padding-bottom="0cm" fo:border="none" style:writing-mode="lr-tb"/>
    </style:style>
    <style:style style:name="Tabella2" style:family="table">
      <style:table-properties style:width="11.072cm" table:align="left" style:writing-mode="lr-tb"/>
    </style:style>
    <style:style style:name="Tabella2.A" style:family="table-column">
      <style:table-column-properties style:column-width="3cm"/>
    </style:style>
    <style:style style:name="Tabella2.B" style:family="table-column">
      <style:table-column-properties style:column-width="0.501cm"/>
    </style:style>
    <style:style style:name="Tabella2.C" style:family="table-column">
      <style:table-column-properties style:column-width="0.499cm"/>
    </style:style>
    <style:style style:name="Tabella2.Q" style:family="table-column">
      <style:table-column-properties style:column-width="0.57cm"/>
    </style:style>
    <style:style style:name="Tabella2.1" style:family="table-row">
      <style:table-row-properties style:min-row-height="0.529cm" style:keep-together="true" fo:keep-together="auto"/>
    </style:style>
    <style:style style:name="Tabella2.A1" style:family="table-cell">
      <style:table-cell-properties style:vertical-align="bottom" fo:padding="0cm" fo:border="none" style:writing-mode="lr-tb"/>
    </style:style>
    <style:style style:name="Tabella2.B1" style:family="table-cell">
      <style:table-cell-properties style:vertical-align="bottom" fo:padding="0cm" fo:border-left="0.018cm solid #000000" fo:border-right="none" fo:border-top="none" fo:border-bottom="0.018cm solid #000000" style:writing-mode="lr-tb"/>
    </style:style>
    <style:style style:name="Tabella2.Q1" style:family="table-cell">
      <style:table-cell-properties style:vertical-align="bottom" fo:padding="0cm" fo:border-left="0.018cm solid #000000" fo:border-right="0.018cm solid #000000" fo:border-top="none" fo:border-bottom="0.018cm solid #000000" style:writing-mode="lr-tb"/>
    </style:style>
    <style:style style:name="Tabella3" style:family="table">
      <style:table-properties style:width="11.072cm" table:align="left" style:writing-mode="lr-tb"/>
    </style:style>
    <style:style style:name="Tabella3.A" style:family="table-column">
      <style:table-column-properties style:column-width="3cm"/>
    </style:style>
    <style:style style:name="Tabella3.B" style:family="table-column">
      <style:table-column-properties style:column-width="0.501cm"/>
    </style:style>
    <style:style style:name="Tabella3.C" style:family="table-column">
      <style:table-column-properties style:column-width="0.499cm"/>
    </style:style>
    <style:style style:name="Tabella3.Q" style:family="table-column">
      <style:table-column-properties style:column-width="0.57cm"/>
    </style:style>
    <style:style style:name="Tabella3.1" style:family="table-row">
      <style:table-row-properties style:min-row-height="0.529cm" style:keep-together="true" fo:keep-together="auto"/>
    </style:style>
    <style:style style:name="Tabella3.A1" style:family="table-cell">
      <style:table-cell-properties style:vertical-align="bottom" fo:padding="0cm" fo:border="none" style:writing-mode="lr-tb"/>
    </style:style>
    <style:style style:name="Tabella3.B1" style:family="table-cell">
      <style:table-cell-properties style:vertical-align="bottom" fo:padding="0cm" fo:border-left="0.018cm solid #000000" fo:border-right="none" fo:border-top="none" fo:border-bottom="0.018cm solid #000000" style:writing-mode="lr-tb"/>
    </style:style>
    <style:style style:name="Tabella3.Q1" style:family="table-cell">
      <style:table-cell-properties style:vertical-align="bottom" fo:padding="0cm" fo:border-left="0.018cm solid #000000" fo:border-right="0.018cm solid #000000" fo:border-top="none" fo:border-bottom="0.018cm solid #000000" style:writing-mode="lr-tb"/>
    </style:style>
    <style:style style:name="Tabella3.2" style:family="table-row">
      <style:table-row-properties style:min-row-height="0.631cm" style:keep-together="true" fo:keep-together="auto"/>
    </style:style>
    <style:style style:name="Tabella7" style:family="table">
      <style:table-properties style:width="18cm" table:align="left" style:writing-mode="lr-tb"/>
    </style:style>
    <style:style style:name="Tabella7.A" style:family="table-column">
      <style:table-column-properties style:column-width="5.999cm"/>
    </style:style>
    <style:style style:name="Tabella7.B" style:family="table-column">
      <style:table-column-properties style:column-width="3.949cm"/>
    </style:style>
    <style:style style:name="Tabella7.C" style:family="table-column">
      <style:table-column-properties style:column-width="8.052cm"/>
    </style:style>
    <style:style style:name="Tabella7.1" style:family="table-row">
      <style:table-row-properties style:keep-together="true" fo:keep-together="auto"/>
    </style:style>
    <style:style style:name="Tabella7.A1" style:family="table-cell">
      <style:table-cell-properties style:vertical-align="top" fo:padding="0.097cm" fo:border="none" style:writing-mode="lr-tb"/>
    </style:style>
    <style:style style:name="P1" style:family="paragraph" style:parent-style-name="Heading">
      <style:paragraph-properties fo:margin-left="0cm" fo:margin-right="-0.291cm" fo:text-align="end" style:justify-single-word="false" fo:orphans="0" fo:widows="0" fo:hyphenation-ladder-count="no-limit" fo:text-indent="0cm" style:auto-text-indent="false" style:text-autospace="none" style:punctuation-wrap="simple" style:writing-mode="lr-tb"/>
      <style:text-properties fo:color="#cccccc" style:text-outline="false" style:text-line-through-style="none" style:font-name="Tahoma" fo:font-size="10pt" fo:language="it" fo:country="IT" fo:font-style="normal" fo:text-shadow="none" style:text-underline-style="none" fo:font-weight="bold" style:letter-kerning="true" fo:background-color="transparent" style:font-name-asian="SimSun" style:font-size-asian="10pt" style:font-style-asian="normal" style:font-weight-asian="bold" style:font-name-complex="Times New Roman" style:font-size-complex="10pt" style:language-complex="ar" style:country-complex="SA" style:font-style-complex="normal" style:font-weight-complex="bold" style:text-emphasize="none" style:text-overline-style="none" style:text-overline-color="font-color" fo:hyphenate="false" fo:hyphenation-remain-char-count="2" fo:hyphenation-push-char-count="2"/>
    </style:style>
    <style:style style:name="P2" style:family="paragraph" style:parent-style-name="Footer">
      <style:paragraph-properties fo:text-align="end" style:justify-single-word="false"/>
      <style:text-properties fo:color="#b3b3b3" style:font-name="Tahoma" fo:font-size="10pt" fo:background-color="transparent" style:font-size-asian="10pt" style:font-size-complex="10pt"/>
    </style:style>
    <style:style style:name="P3" style:family="paragraph" style:parent-style-name="Standard">
      <style:paragraph-properties fo:margin-left="1.27cm" fo:margin-right="0cm" fo:text-indent="0cm" style:auto-text-indent="false"/>
    </style:style>
    <style:style style:name="P4" style:family="paragraph" style:parent-style-name="Standard">
      <style:paragraph-properties fo:margin-left="1.27cm" fo:margin-right="0cm" fo:text-indent="0cm" style:auto-text-indent="false"/>
      <style:text-properties style:font-name="Tahoma" fo:font-size="11pt" fo:font-weight="bold" fo:background-color="transparent" style:font-size-asian="11pt" style:font-weight-asian="bold" style:font-name-complex="Tahoma" style:font-size-complex="11pt" style:font-weight-complex="bold"/>
    </style:style>
    <style:style style:name="P5" style:family="paragraph" style:parent-style-name="Standard">
      <style:paragraph-properties fo:margin-left="1.27cm" fo:margin-right="0cm" fo:text-indent="0cm" style:auto-text-indent="false" style:snap-to-layout-grid="false"/>
      <style:text-properties style:font-name="Tahoma" fo:font-size="11pt" fo:font-weight="bold" fo:background-color="transparent" style:font-size-asian="11pt" style:font-weight-asian="bold" style:font-name-complex="Tahoma" style:font-size-complex="11pt" style:font-weight-complex="bold"/>
    </style:style>
    <style:style style:name="P6" style:family="paragraph" style:parent-style-name="Standard">
      <style:paragraph-properties fo:margin-left="1.27cm" fo:margin-right="0cm" fo:text-indent="0cm" style:auto-text-indent="false"/>
      <style:text-properties style:font-name="Tahoma" fo:font-size="11pt" fo:background-color="transparent" style:font-size-asian="11pt" style:font-name-complex="Tahoma" style:font-size-complex="11pt"/>
    </style:style>
    <style:style style:name="P7" style:family="paragraph" style:parent-style-name="Standard">
      <style:paragraph-properties fo:margin-left="0cm" fo:margin-right="0.023cm" fo:line-height="150%" fo:text-align="justify" style:justify-single-word="false" fo:text-indent="0cm" style:auto-text-indent="false"/>
      <style:text-properties style:font-name="Tahoma" fo:font-size="10pt" style:font-size-asian="10pt" style:font-size-complex="10pt"/>
    </style:style>
    <style:style style:name="P8" style:family="paragraph" style:parent-style-name="Standard">
      <style:paragraph-properties fo:text-align="center" style:justify-single-word="false" style:snap-to-layout-grid="false"/>
      <style:text-properties style:font-name="Tahoma" fo:font-size="11pt" style:font-size-asian="11pt" style:font-name-complex="Arial" style:font-size-complex="11pt"/>
    </style:style>
    <style:style style:name="P9" style:family="paragraph" style:parent-style-name="Standard">
      <style:paragraph-properties fo:text-align="center" style:justify-single-word="false"/>
      <style:text-properties style:font-name="Tahoma" fo:font-size="11pt" style:font-size-asian="11pt" style:font-name-complex="Tahoma" style:font-size-complex="11pt"/>
    </style:style>
    <style:style style:name="P10" style:family="paragraph" style:parent-style-name="Standard">
      <style:paragraph-properties fo:line-height="150%"/>
      <style:text-properties style:font-name="Tahoma" fo:font-size="11pt" style:font-size-asian="11pt" style:font-size-complex="11pt"/>
    </style:style>
    <style:style style:name="P11" style:family="paragraph" style:parent-style-name="Standard">
      <style:paragraph-properties fo:line-height="150%"/>
      <style:text-properties style:font-name="Tahoma" fo:font-size="11pt" fo:language="zxx" fo:country="none" style:font-size-asian="11pt" style:language-asian="zxx" style:country-asian="none" style:font-name-complex="Tahoma" style:font-size-complex="11pt"/>
    </style:style>
    <style:style style:name="P12" style:family="paragraph" style:parent-style-name="Standard">
      <style:paragraph-properties fo:text-align="justify" style:justify-single-word="false" style:snap-to-layout-grid="false"/>
      <style:text-properties style:font-name="Tahoma" fo:font-size="11pt" fo:language="zxx" fo:country="none" style:font-size-asian="11pt" style:language-asian="zxx" style:country-asian="none" style:font-name-complex="Tahoma" style:font-size-complex="11pt"/>
    </style:style>
    <style:style style:name="P13" style:family="paragraph" style:parent-style-name="Standard">
      <style:paragraph-properties fo:text-align="center" style:justify-single-word="false" style:snap-to-layout-grid="false"/>
      <style:text-properties style:font-name="Tahoma" fo:font-size="11pt" fo:language="zxx" fo:country="none" style:font-size-asian="11pt" style:language-asian="zxx" style:country-asian="none" style:font-name-complex="Tahoma" style:font-size-complex="11pt"/>
    </style:style>
    <style:style style:name="P14" style:family="paragraph" style:parent-style-name="Standard">
      <style:paragraph-properties fo:line-height="150%"/>
      <style:text-properties style:font-name="Tahoma" fo:font-size="11pt" fo:font-weight="normal" style:font-size-asian="11pt" style:font-weight-asian="normal" style:font-size-complex="11pt" style:font-weight-complex="normal"/>
    </style:style>
    <style:style style:name="P15" style:family="paragraph" style:parent-style-name="Standard">
      <style:paragraph-properties fo:line-height="150%"/>
      <style:text-properties style:font-name="Tahoma" fo:font-size="11pt" fo:font-weight="normal" fo:background-color="transparent" style:font-size-asian="11pt" style:font-weight-asian="normal" style:font-size-complex="11pt" style:font-weight-complex="normal"/>
    </style:style>
    <style:style style:name="P16" style:family="paragraph" style:parent-style-name="Standard">
      <style:paragraph-properties fo:margin-top="0.423cm" fo:margin-bottom="0cm" fo:line-height="100%"/>
    </style:style>
    <style:style style:name="P17" style:family="paragraph" style:parent-style-name="Standard">
      <style:paragraph-properties fo:margin-top="0.423cm" fo:margin-bottom="0cm" fo:line-height="100%" fo:text-align="justify" style:justify-single-word="false"/>
    </style:style>
    <style:style style:name="P18" style:family="paragraph" style:parent-style-name="Standard">
      <style:paragraph-properties fo:margin-top="0.423cm" fo:margin-bottom="0cm" fo:line-height="100%" fo:text-align="justify" style:justify-single-word="false"/>
      <style:text-properties style:font-name="Tahoma" fo:font-size="10pt" style:font-size-asian="10pt" style:font-size-complex="10pt"/>
    </style:style>
    <style:style style:name="P19" style:family="paragraph" style:parent-style-name="Standard">
      <style:paragraph-properties fo:margin-top="0.423cm" fo:margin-bottom="0cm" fo:line-height="100%" fo:text-align="center" style:justify-single-word="false"/>
      <style:text-properties style:font-name="Tahoma" fo:font-size="10pt" fo:font-weight="bold" style:font-size-asian="10pt" style:font-weight-asian="bold" style:font-name-complex="Calibri" style:font-size-complex="10pt"/>
    </style:style>
    <style:style style:name="P20" style:family="paragraph" style:parent-style-name="Standard">
      <style:paragraph-properties fo:margin-top="0.423cm" fo:margin-bottom="0cm" fo:line-height="100%" fo:text-align="justify" style:justify-single-word="false"/>
      <style:text-properties style:use-window-font-color="true" style:font-name="Tahoma" fo:font-size="10pt" fo:background-color="transparent" style:font-size-asian="10pt" style:font-name-complex="Calibri" style:font-size-complex="10pt"/>
    </style:style>
    <style:style style:name="P21" style:family="paragraph" style:parent-style-name="Standard">
      <style:paragraph-properties fo:margin-top="0.423cm" fo:margin-bottom="0cm" fo:line-height="100%" fo:text-align="justify" style:justify-single-word="false"/>
      <style:text-properties style:use-window-font-color="true" style:font-name="Tahoma" fo:font-size="10pt" fo:background-color="transparent" style:font-size-asian="10pt" style:font-size-complex="10pt"/>
    </style:style>
    <style:style style:name="P22" style:family="paragraph" style:parent-style-name="Standard">
      <style:paragraph-properties fo:margin-left="0.635cm" fo:margin-right="0cm" fo:margin-top="0.423cm" fo:margin-bottom="0cm" fo:line-height="100%" fo:text-align="center" style:justify-single-word="false" fo:text-indent="0.614cm" style:auto-text-indent="false"/>
      <style:text-properties fo:color="#231f20" style:font-name="Tahoma" fo:font-size="10pt" fo:font-weight="bold" style:font-size-asian="10pt" style:font-weight-asian="bold" style:font-name-complex="Calibri" style:font-size-complex="10pt"/>
    </style:style>
    <style:style style:name="P23" style:family="paragraph" style:parent-style-name="Standard">
      <style:paragraph-properties fo:margin-left="-0.007cm" fo:margin-right="0.023cm" fo:line-height="150%" fo:text-align="justify" style:justify-single-word="false" fo:text-indent="0cm" style:auto-text-indent="false"/>
      <style:text-properties style:font-name="Tahoma" fo:font-size="11pt" style:font-size-asian="11pt" style:font-size-complex="11pt"/>
    </style:style>
    <style:style style:name="P24" style:family="paragraph" style:parent-style-name="Standard">
      <style:paragraph-properties fo:margin-left="0.019cm" fo:margin-right="-0.007cm" fo:line-height="150%" fo:text-align="justify" style:justify-single-word="false" fo:text-indent="0cm" style:auto-text-indent="false"/>
      <style:text-properties style:font-name="Tahoma" fo:font-size="11pt" fo:language="zxx" fo:country="none" fo:background-color="transparent" style:font-size-asian="11pt" style:language-asian="zxx" style:country-asian="none" style:font-name-complex="Tahoma" style:font-size-complex="11pt"/>
    </style:style>
    <style:style style:name="P25" style:family="paragraph" style:parent-style-name="Standard">
      <style:paragraph-properties fo:line-height="150%" fo:text-align="justify" style:justify-single-word="false" fo:orphans="0" fo:widows="0" fo:hyphenation-ladder-count="no-limit" style:text-autospace="none" style:punctuation-wrap="simple" style:writing-mode="lr-tb"/>
      <style:text-properties style:font-name="Tahoma" fo:font-size="11pt" fo:language="zxx" fo:country="none" style:font-size-asian="11pt" style:language-asian="zxx" style:country-asian="none" style:font-name-complex="Tahoma" style:font-size-complex="11pt" fo:hyphenate="false" fo:hyphenation-remain-char-count="2" fo:hyphenation-push-char-count="2"/>
    </style:style>
    <style:style style:name="P26" style:family="paragraph" style:parent-style-name="Endnote">
      <style:paragraph-properties fo:line-height="150%" fo:text-align="justify" style:justify-single-word="false" fo:orphans="0" fo:widows="0" fo:hyphenation-ladder-count="no-limit" style:text-autospace="none" style:punctuation-wrap="simple" style:writing-mode="lr-tb"/>
      <style:text-properties fo:hyphenate="false" fo:hyphenation-remain-char-count="2" fo:hyphenation-push-char-count="2"/>
    </style:style>
    <style:style style:name="P27" style:family="paragraph" style:parent-style-name="Endnote">
      <style:paragraph-properties fo:line-height="150%" fo:text-align="center" style:justify-single-word="false" fo:orphans="0" fo:widows="0" fo:hyphenation-ladder-count="no-limit" style:text-autospace="none" style:punctuation-wrap="simple" style:writing-mode="lr-tb"/>
      <style:text-properties fo:hyphenate="false" fo:hyphenation-remain-char-count="2" fo:hyphenation-push-char-count="2"/>
    </style:style>
    <style:style style:name="P28" style:family="paragraph" style:parent-style-name="Endnote">
      <style:paragraph-properties fo:line-height="150%" fo:text-align="start" style:justify-single-word="false" fo:orphans="0" fo:widows="0" fo:hyphenation-ladder-count="no-limit" style:text-autospace="none" style:punctuation-wrap="simple" style:writing-mode="lr-tb"/>
      <style:text-properties fo:color="#000000" style:font-name="Tahoma" fo:font-size="11pt" fo:language="zxx" fo:country="none" style:letter-kerning="true" style:font-name-asian="SimSun" style:font-size-asian="11pt" style:language-asian="zxx" style:country-asian="none" style:font-name-complex="Tahoma" style:font-size-complex="11pt" style:language-complex="ar" style:country-complex="SA" fo:hyphenate="false" fo:hyphenation-remain-char-count="2" fo:hyphenation-push-char-count="2"/>
    </style:style>
    <style:style style:name="P29" style:family="paragraph" style:parent-style-name="Standard">
      <style:paragraph-properties fo:margin-left="0.406cm" fo:margin-right="0cm" fo:line-height="150%" fo:text-align="justify" style:justify-single-word="false" fo:text-indent="0cm" style:auto-text-indent="false"/>
      <style:text-properties style:font-name="Tahoma" fo:font-size="11pt" fo:language="zxx" fo:country="none" fo:background-color="transparent" style:font-size-asian="11pt" style:language-asian="zxx" style:country-asian="none" style:font-name-complex="Tahoma" style:font-size-complex="11pt"/>
    </style:style>
    <style:style style:name="P30" style:family="paragraph" style:parent-style-name="Standard">
      <style:paragraph-properties fo:margin-left="0.362cm" fo:margin-right="0cm" fo:line-height="150%" fo:text-align="justify" style:justify-single-word="false" fo:text-indent="0cm" style:auto-text-indent="false"/>
      <style:text-properties style:font-name="Tahoma" fo:font-size="11pt" fo:language="zxx" fo:country="none" fo:background-color="transparent" style:font-size-asian="11pt" style:language-asian="zxx" style:country-asian="none" style:font-name-complex="Tahoma" style:font-size-complex="11pt"/>
    </style:style>
    <style:style style:name="P31" style:family="paragraph" style:parent-style-name="Endnote">
      <style:paragraph-properties fo:line-height="150%" fo:text-align="justify" style:justify-single-word="false"/>
      <style:text-properties style:font-name="Tahoma" fo:font-size="10pt" style:font-size-asian="10pt" style:font-size-complex="10pt"/>
    </style:style>
    <style:style style:name="P32" style:family="paragraph" style:parent-style-name="Endnote">
      <style:paragraph-properties fo:line-height="150%"/>
      <style:text-properties style:font-name="Tahoma" fo:font-size="11pt" fo:language="zxx" fo:country="none" style:font-size-asian="11pt" style:language-asian="zxx" style:country-asian="none" style:font-name-complex="Tahoma" style:font-size-complex="11pt"/>
    </style:style>
    <style:style style:name="P33" style:family="paragraph" style:parent-style-name="Endnote">
      <style:paragraph-properties fo:line-height="150%" fo:text-align="center" style:justify-single-word="false"/>
      <style:text-properties style:font-name="Tahoma" fo:font-size="11pt" fo:font-weight="bold" fo:background-color="transparent" style:font-size-asian="11pt" style:font-weight-asian="bold" style:font-name-complex="Tahoma" style:font-size-complex="11pt" style:font-weight-complex="bold"/>
    </style:style>
    <style:style style:name="P34" style:family="paragraph" style:parent-style-name="Endnote">
      <style:paragraph-properties fo:line-height="150%" fo:text-align="justify" style:justify-single-word="false" fo:break-before="page"/>
      <style:text-properties style:font-name="Tahoma" fo:font-size="10pt" style:font-size-asian="10pt" style:font-size-complex="10pt"/>
    </style:style>
    <style:style style:name="P35" style:family="paragraph" style:parent-style-name="Endnote">
      <style:paragraph-properties fo:margin-left="0.473cm" fo:margin-right="0cm" fo:line-height="150%" fo:text-align="justify" style:justify-single-word="false" fo:orphans="0" fo:widows="0" fo:hyphenation-ladder-count="no-limit" fo:text-indent="0cm" style:auto-text-indent="false" style:text-autospace="none" style:punctuation-wrap="simple" style:writing-mode="lr-tb"/>
      <style:text-properties fo:hyphenate="false" fo:hyphenation-remain-char-count="2" fo:hyphenation-push-char-count="2"/>
    </style:style>
    <style:style style:name="P36" style:family="paragraph" style:parent-style-name="Table_20_Contents">
      <style:paragraph-properties fo:text-align="justify" style:justify-single-word="false" style:snap-to-layout-grid="false"/>
      <style:text-properties style:font-name="Tahoma" fo:font-size="11pt" style:font-size-asian="11pt" style:font-size-complex="11pt"/>
    </style:style>
    <style:style style:name="P37" style:family="paragraph" style:parent-style-name="Table_20_Contents">
      <style:paragraph-properties fo:text-align="center" style:justify-single-word="false" style:snap-to-layout-grid="false"/>
      <style:text-properties style:font-name="Tahoma" fo:font-size="11pt" fo:font-weight="bold" style:font-size-asian="11pt" style:font-weight-asian="bold" style:font-size-complex="11pt" style:font-weight-complex="bold"/>
    </style:style>
    <style:style style:name="P38" style:family="paragraph" style:parent-style-name="Table_20_Contents">
      <style:paragraph-properties fo:text-align="center" style:justify-single-word="false" fo:padding-left="0cm" fo:padding-right="0cm" fo:padding-top="0cm" fo:padding-bottom="0.071cm" fo:border-left="none" fo:border-right="none" fo:border-top="none" fo:border-bottom="0.035cm solid #000000" style:snap-to-layout-grid="false"/>
      <style:text-properties style:font-name="Tahoma" fo:font-size="11pt" style:font-size-asian="11pt" style:font-size-complex="11pt"/>
    </style:style>
    <style:style style:name="P39" style:family="paragraph" style:parent-style-name="Standard">
      <style:paragraph-properties fo:margin-left="0.582cm" fo:margin-right="0cm" fo:line-height="150%" fo:text-align="justify" style:justify-single-word="false" fo:text-indent="0cm" style:auto-text-indent="false"/>
      <style:text-properties style:font-name="Tahoma" fo:font-size="11pt" fo:language="zxx" fo:country="none" fo:background-color="transparent" style:font-size-asian="11pt" style:language-asian="zxx" style:country-asian="none" style:font-name-complex="Tahoma" style:font-size-complex="11pt"/>
    </style:style>
    <style:style style:name="P40" style:family="paragraph" style:parent-style-name="Endnote">
      <style:paragraph-properties fo:line-height="150%" fo:text-align="justify" style:justify-single-word="false" fo:orphans="0" fo:widows="0" fo:hyphenation-ladder-count="no-limit" style:text-autospace="none" style:punctuation-wrap="simple" style:writing-mode="lr-tb"/>
      <style:text-properties fo:hyphenate="false" fo:hyphenation-remain-char-count="2" fo:hyphenation-push-char-count="2"/>
    </style:style>
    <style:style style:name="P41" style:family="paragraph" style:parent-style-name="Endnote">
      <style:paragraph-properties fo:line-height="150%" fo:text-align="center" style:justify-single-word="false" fo:orphans="0" fo:widows="0" fo:hyphenation-ladder-count="no-limit" style:text-autospace="none" style:punctuation-wrap="simple" style:writing-mode="lr-tb"/>
      <style:text-properties style:font-name="Tahoma" fo:font-size="11pt" fo:background-color="transparent" style:font-size-asian="11pt" style:font-name-complex="Tahoma" style:font-size-complex="11pt" fo:hyphenate="false" fo:hyphenation-remain-char-count="2" fo:hyphenation-push-char-count="2"/>
    </style:style>
    <style:style style:name="P42" style:family="paragraph" style:parent-style-name="Endnote">
      <style:paragraph-properties fo:line-height="150%" fo:text-align="justify" style:justify-single-word="false" fo:orphans="0" fo:widows="0" fo:hyphenation-ladder-count="no-limit" style:text-autospace="none" style:punctuation-wrap="simple" style:writing-mode="lr-tb"/>
      <style:text-properties style:font-name="Tahoma" fo:font-size="11pt" fo:background-color="transparent" style:font-size-asian="11pt" style:font-name-complex="Tahoma" style:font-size-complex="11pt" fo:hyphenate="false" fo:hyphenation-remain-char-count="2" fo:hyphenation-push-char-count="2"/>
    </style:style>
    <style:style style:name="P43" style:family="paragraph" style:parent-style-name="Endnote">
      <style:paragraph-properties fo:line-height="150%" fo:text-align="justify" style:justify-single-word="false" fo:orphans="0" fo:widows="0" fo:hyphenation-ladder-count="no-limit" style:text-autospace="none" style:punctuation-wrap="simple" style:writing-mode="lr-tb"/>
      <style:text-properties style:font-name="Tahoma" fo:font-size="10pt" fo:font-weight="normal" fo:background-color="transparent" style:font-size-asian="10pt" style:font-weight-asian="normal" style:font-name-complex="Tahoma" style:font-size-complex="10pt" style:font-weight-complex="normal" fo:hyphenate="false" fo:hyphenation-remain-char-count="2" fo:hyphenation-push-char-count="2"/>
    </style:style>
    <style:style style:name="P44" style:family="paragraph" style:parent-style-name="Endnote">
      <style:paragraph-properties fo:line-height="150%" fo:text-align="justify" style:justify-single-word="false"/>
      <style:text-properties style:font-name="Tahoma" fo:font-size="10pt" style:font-size-asian="10pt" style:font-size-complex="10pt"/>
    </style:style>
    <style:style style:name="P45" style:family="paragraph" style:parent-style-name="Endnote">
      <style:paragraph-properties fo:line-height="150%" fo:text-align="justify" style:justify-single-word="false"/>
      <style:text-properties style:font-name="Tahoma" fo:font-size="9pt" style:font-size-asian="9pt" style:font-size-complex="9pt"/>
    </style:style>
    <style:style style:name="P46" style:family="paragraph" style:parent-style-name="Endnote" style:list-style-name="L1">
      <style:paragraph-properties fo:line-height="150%" fo:text-align="justify" style:justify-single-word="false"/>
      <style:text-properties fo:font-size="9pt" style:font-size-asian="9pt" style:font-size-complex="9pt"/>
    </style:style>
    <style:style style:name="P47" style:family="paragraph" style:parent-style-name="Standard">
      <style:paragraph-properties fo:text-align="justify" style:justify-single-word="false" fo:background-color="transparent" style:snap-to-layout-grid="false">
        <style:background-image/>
      </style:paragraph-properties>
    </style:style>
    <style:style style:name="P48" style:family="paragraph" style:parent-style-name="Table_20_Contents">
      <style:paragraph-properties fo:text-align="center" style:justify-single-word="false" style:snap-to-layout-grid="false"/>
      <style:text-properties style:font-name="Tahoma" fo:font-size="8pt" style:font-size-asian="8pt" style:font-size-complex="8pt"/>
    </style:style>
    <style:style style:name="T1" style:family="text">
      <style:text-properties fo:color="#000000" style:letter-kerning="true" style:font-name-asian="SimSun" style:language-complex="ar" style:country-complex="SA"/>
    </style:style>
    <style:style style:name="T2" style:family="text">
      <style:text-properties fo:color="#000000" fo:font-weight="normal" style:letter-kerning="true" style:font-name-asian="SimSun" style:font-weight-asian="normal" style:language-complex="ar" style:country-complex="SA" style:font-weight-complex="normal"/>
    </style:style>
    <style:style style:name="T3" style:family="text">
      <style:text-properties fo:color="#000000" style:font-name="Tahoma" fo:font-size="20pt" fo:language="zxx" fo:country="none" style:letter-kerning="true" fo:background-color="transparent" style:font-name-asian="Tahoma" style:font-size-asian="20pt" style:language-asian="zxx" style:country-asian="none" style:font-name-complex="Tahoma" style:font-size-complex="20pt" style:language-complex="ar" style:country-complex="SA"/>
    </style:style>
    <style:style style:name="T4" style:family="text">
      <style:text-properties fo:color="#000000" style:font-name="Tahoma" fo:font-size="11pt" fo:language="zxx" fo:country="none" style:letter-kerning="true" fo:background-color="transparent" style:font-name-asian="Tahoma" style:font-size-asian="11pt" style:language-asian="zxx" style:country-asian="none" style:font-name-complex="Tahoma" style:font-size-complex="11pt" style:language-complex="ar" style:country-complex="SA"/>
    </style:style>
    <style:style style:name="T5" style:family="text">
      <style:text-properties fo:color="#000000" style:font-name="Tahoma" fo:font-size="11pt" fo:language="zxx" fo:country="none" style:letter-kerning="true" fo:background-color="transparent" style:font-name-asian="SimSun" style:font-size-asian="11pt" style:language-asian="zxx" style:country-asian="none" style:font-name-complex="Tahoma" style:font-size-complex="11pt" style:language-complex="ar" style:country-complex="SA"/>
    </style:style>
    <style:style style:name="T6" style:family="text">
      <style:text-properties fo:color="#000000" style:font-name="Tahoma" fo:font-size="11pt" fo:language="it" fo:country="IT" style:letter-kerning="true" fo:background-color="transparent" style:font-name-asian="SimSun" style:font-size-asian="11pt" style:font-name-complex="Times New Roman" style:font-size-complex="11pt" style:language-complex="ar" style:country-complex="SA"/>
    </style:style>
    <style:style style:name="T7" style:family="text">
      <style:text-properties fo:color="#000000" style:font-name="Tahoma" fo:font-size="11pt" fo:language="it" fo:country="IT" style:letter-kerning="true" fo:background-color="#ffff00" style:font-name-asian="SimSun" style:font-size-asian="11pt" style:font-name-complex="Times New Roman" style:font-size-complex="11pt" style:language-complex="ar" style:country-complex="SA"/>
    </style:style>
    <style:style style:name="T8" style:family="text">
      <style:text-properties fo:color="#000000" style:font-name="Tahoma" fo:font-size="11pt" fo:language="it" fo:country="IT" style:letter-kerning="true" fo:background-color="#00ff00" style:font-name-asian="SimSun" style:font-size-asian="11pt" style:font-name-complex="Times New Roman" style:font-size-complex="11pt" style:language-complex="ar" style:country-complex="SA"/>
    </style:style>
    <style:style style:name="T9" style:family="text">
      <style:text-properties fo:color="#000000" style:font-name="Tahoma" fo:font-size="11pt" fo:language="it" fo:country="IT" fo:font-weight="bold" style:letter-kerning="true" fo:background-color="transparent" style:font-name-asian="SimSun" style:font-size-asian="11pt" style:font-weight-asian="bold" style:font-name-complex="Times New Roman" style:font-size-complex="11pt" style:language-complex="ar" style:country-complex="SA" style:font-weight-complex="bold"/>
    </style:style>
    <style:style style:name="T10" style:family="text">
      <style:text-properties fo:font-weight="bold"/>
    </style:style>
    <style:style style:name="T11" style:family="text">
      <style:text-properties fo:font-weight="bold" style:font-weight-asian="bold" style:font-weight-complex="bold"/>
    </style:style>
    <style:style style:name="T12" style:family="text">
      <style:text-properties fo:font-weight="bold" style:font-name-asian="Tahoma" style:font-weight-asian="bold" style:font-weight-complex="bold"/>
    </style:style>
    <style:style style:name="T13" style:family="text">
      <style:text-properties fo:font-weight="bold" fo:background-color="transparent" style:font-weight-asian="bold" style:font-weight-complex="bold"/>
    </style:style>
    <style:style style:name="T14" style:family="text">
      <style:text-properties fo:font-weight="normal" style:font-weight-asian="normal" style:font-weight-complex="normal"/>
    </style:style>
    <style:style style:name="T15" style:family="text">
      <style:text-properties fo:language="zxx" fo:country="none" style:language-asian="zxx" style:country-asian="none" style:font-name-complex="Tahoma"/>
    </style:style>
    <style:style style:name="T16" style:family="text">
      <style:text-properties style:font-name-complex="Tahoma"/>
    </style:style>
    <style:style style:name="T17" style:family="text">
      <style:text-properties style:use-window-font-color="true" fo:font-weight="bold" style:font-name-asian="Tahoma" style:font-weight-asian="bold" style:font-weight-complex="bold"/>
    </style:style>
    <style:style style:name="T18" style:family="text">
      <style:text-properties style:use-window-font-color="true" fo:font-weight="bold" style:letter-kerning="true" style:font-name-asian="Tahoma" style:font-weight-asian="bold" style:language-complex="ar" style:country-complex="SA" style:font-weight-complex="bold"/>
    </style:style>
    <style:style style:name="T19" style:family="text">
      <style:text-properties style:use-window-font-color="true" style:font-name-asian="Tahoma"/>
    </style:style>
    <style:style style:name="T20" style:family="text">
      <style:text-properties style:use-window-font-color="true" fo:font-style="italic" style:font-name-asian="Tahoma" style:font-style-asian="italic" style:font-style-complex="italic"/>
    </style:style>
    <style:style style:name="T21" style:family="text">
      <style:text-properties style:use-window-font-color="true" fo:font-style="italic" fo:font-weight="normal" style:letter-kerning="true" style:font-name-asian="Tahoma" style:font-style-asian="italic" style:font-weight-asian="normal" style:language-complex="ar" style:country-complex="SA" style:font-style-complex="italic" style:font-weight-complex="normal"/>
    </style:style>
    <style:style style:name="T22" style:family="text">
      <style:text-properties style:use-window-font-color="true" fo:font-style="italic" style:letter-kerning="true" style:font-name-asian="Tahoma" style:font-style-asian="italic" style:language-complex="ar" style:country-complex="SA" style:font-style-complex="italic"/>
    </style:style>
    <style:style style:name="T23" style:family="text">
      <style:text-properties style:use-window-font-color="true" fo:font-weight="normal" style:letter-kerning="true" style:font-name-asian="Tahoma" style:font-weight-asian="normal" style:language-complex="ar" style:country-complex="SA" style:font-weight-complex="normal"/>
    </style:style>
    <style:style style:name="T24" style:family="text">
      <style:text-properties style:use-window-font-color="true" fo:font-weight="normal" style:font-name-asian="Tahoma" style:font-weight-asian="normal" style:font-weight-complex="normal"/>
    </style:style>
    <style:style style:name="T25" style:family="text">
      <style:text-properties style:use-window-font-color="true" style:letter-kerning="true" style:font-name-asian="Tahoma" style:language-complex="ar" style:country-complex="SA"/>
    </style:style>
    <style:style style:name="T26" style:family="text">
      <style:text-properties style:use-window-font-color="true" style:font-name="Tahoma" fo:font-size="10pt" fo:background-color="transparent" style:font-size-asian="10pt" style:font-name-complex="Calibri" style:font-size-complex="10pt"/>
    </style:style>
    <style:style style:name="T27" style:family="text">
      <style:text-properties style:use-window-font-color="true" style:font-name="Tahoma" fo:font-size="11pt" fo:language="zxx" fo:country="none" style:letter-kerning="true" fo:background-color="transparent" style:font-name-asian="SimSun" style:font-size-asian="11pt" style:language-asian="zxx" style:country-asian="none" style:font-name-complex="Tahoma" style:font-size-complex="11pt" style:language-complex="ar" style:country-complex="SA"/>
    </style:style>
    <style:style style:name="T28" style:family="text">
      <style:text-properties style:use-window-font-color="true" style:font-name="Tahoma" fo:font-size="11pt" fo:language="it" fo:country="IT" style:letter-kerning="true" fo:background-color="transparent" style:font-name-asian="SimSun" style:font-size-asian="11pt" style:font-name-complex="Times New Roman" style:font-size-complex="11pt" style:language-complex="ar" style:country-complex="SA"/>
    </style:style>
    <style:style style:name="T29" style:family="text">
      <style:text-properties style:use-window-font-color="true" style:font-name="Tahoma" fo:font-size="11pt" fo:language="it" fo:country="IT" style:letter-kerning="true" fo:background-color="#00ff00" style:font-name-asian="SimSun" style:font-size-asian="11pt" style:font-name-complex="Times New Roman" style:font-size-complex="11pt" style:language-complex="ar" style:country-complex="SA"/>
    </style:style>
    <style:style style:name="T30" style:family="text">
      <style:text-properties style:use-window-font-color="true" style:font-name="Tahoma" fo:font-size="11pt" fo:language="it" fo:country="IT" style:letter-kerning="true" fo:background-color="#ffff00" style:font-name-asian="SimSun" style:font-size-asian="11pt" style:font-name-complex="Times New Roman" style:font-size-complex="11pt" style:language-complex="ar" style:country-complex="SA"/>
    </style:style>
    <style:style style:name="T31" style:family="text">
      <style:text-properties style:use-window-font-color="true" style:font-name="Tahoma" fo:font-size="11pt" fo:language="it" fo:country="IT" style:letter-kerning="true" style:font-name-asian="SimSun" style:font-size-asian="11pt" style:font-name-complex="Times New Roman" style:font-size-complex="11pt" style:language-complex="ar" style:country-complex="SA"/>
    </style:style>
    <style:style style:name="T32" style:family="text">
      <style:text-properties style:use-window-font-color="true" fo:background-color="transparent" style:font-name-complex="Calibri"/>
    </style:style>
    <style:style style:name="T33" style:family="text">
      <style:text-properties style:font-name-asian="Tahoma"/>
    </style:style>
    <style:style style:name="T34" style:family="text">
      <style:text-properties fo:font-variant="normal" fo:text-transform="none" style:use-window-font-color="true" style:font-name="Tahoma" fo:font-size="11pt" fo:letter-spacing="normal" fo:font-style="normal" fo:font-weight="bold" fo:background-color="transparent" style:font-name-asian="TrebuchetMS,Bold" style:font-size-asian="11pt" style:font-weight-asian="bold" style:font-name-complex="Tahoma" style:font-size-complex="11pt" style:font-weight-complex="bold"/>
    </style:style>
    <style:style style:name="T35" style:family="text">
      <style:text-properties fo:font-variant="normal" fo:text-transform="none" style:use-window-font-color="true" style:font-name="Tahoma" fo:font-size="11pt" fo:letter-spacing="normal" fo:font-style="normal" fo:font-weight="bold" fo:background-color="transparent" style:font-name-asian="TrebuchetMS,Bold" style:font-size-asian="11pt" style:font-weight-asian="bold" style:font-name-complex="TrebuchetMS,Bold" style:font-size-complex="11pt" style:font-weight-complex="bold"/>
    </style:style>
    <style:style style:name="T36" style:family="text">
      <style:text-properties fo:font-variant="normal" fo:text-transform="none" style:use-window-font-color="true" style:font-name="Tahoma" fo:font-size="11pt" fo:letter-spacing="normal" fo:font-style="normal" fo:font-weight="bold" fo:background-color="#00ff00" style:font-name-asian="TrebuchetMS,Bold" style:font-size-asian="11pt" style:font-weight-asian="bold" style:font-name-complex="TrebuchetMS,Bold" style:font-size-complex="11pt" style:font-weight-complex="bold"/>
    </style:style>
    <style:style style:name="T37" style:family="text">
      <style:text-properties fo:font-variant="normal" fo:text-transform="none" style:use-window-font-color="true" style:font-name="Tahoma" fo:font-size="11pt" fo:letter-spacing="normal" fo:language="it" fo:country="IT" fo:font-style="normal" fo:font-weight="normal" style:letter-kerning="true" fo:background-color="#ffff00" style:font-name-asian="SimSun" style:font-size-asian="11pt" style:font-name-complex="Times New Roman" style:font-size-complex="11pt" style:language-complex="ar" style:country-complex="SA"/>
    </style:style>
    <style:style style:name="T38" style:family="text">
      <style:text-properties fo:font-variant="normal" fo:text-transform="none" style:use-window-font-color="true" style:font-name="Tahoma" fo:font-size="11pt" fo:letter-spacing="normal" fo:language="it" fo:country="IT" fo:font-style="normal" fo:font-weight="normal" style:letter-kerning="true" style:font-name-asian="SimSun" style:font-size-asian="11pt" style:font-name-complex="Times New Roman" style:font-size-complex="11pt" style:language-complex="ar" style:country-complex="SA"/>
    </style:style>
    <style:style style:name="T39" style:family="text">
      <style:text-properties fo:font-variant="normal" fo:text-transform="none" style:use-window-font-color="true" style:font-name="Tahoma" fo:font-size="11pt" fo:letter-spacing="normal" fo:language="it" fo:country="IT" fo:font-style="normal" fo:font-weight="normal" style:letter-kerning="true" fo:background-color="transparent" style:font-name-asian="SimSun" style:font-size-asian="11pt" style:font-name-complex="Times New Roman" style:font-size-complex="11pt" style:language-complex="ar" style:country-complex="SA"/>
    </style:style>
    <style:style style:name="T40" style:family="text">
      <style:text-properties fo:font-variant="normal" fo:text-transform="none" style:use-window-font-color="true" fo:letter-spacing="normal" fo:font-style="normal" fo:font-weight="normal" style:font-weight-asian="normal" style:font-weight-complex="normal"/>
    </style:style>
    <style:style style:name="T41" style:family="text">
      <style:text-properties fo:font-variant="normal" fo:text-transform="none" style:use-window-font-color="true" fo:letter-spacing="normal" fo:font-style="normal" fo:font-weight="normal" style:font-name-asian="TrebuchetMS,Bold" style:font-weight-asian="normal" style:font-weight-complex="normal"/>
    </style:style>
    <style:style style:name="T42" style:family="text">
      <style:text-properties fo:font-variant="normal" fo:text-transform="none" style:use-window-font-color="true" fo:letter-spacing="normal" fo:font-style="normal" fo:font-weight="normal" style:font-name-asian="TrebuchetMS,Bold" style:font-weight-asian="normal" style:font-name-complex="TrebuchetMS,Bold" style:font-weight-complex="normal"/>
    </style:style>
    <style:style style:name="T43" style:family="text">
      <style:text-properties fo:font-variant="normal" fo:text-transform="none" style:use-window-font-color="true" fo:letter-spacing="normal" fo:font-style="normal" fo:font-weight="bold" style:font-weight-asian="bold" style:font-weight-complex="bold"/>
    </style:style>
    <style:style style:name="T44" style:family="text">
      <style:text-properties fo:font-variant="normal" fo:text-transform="none" style:use-window-font-color="true" fo:letter-spacing="normal" fo:font-style="normal" fo:font-weight="bold" style:font-name-asian="TrebuchetMS,Bold" style:font-weight-asian="bold" style:font-weight-complex="bold"/>
    </style:style>
    <style:style style:name="T45" style:family="text">
      <style:text-properties fo:font-variant="normal" fo:text-transform="none" style:use-window-font-color="true" fo:letter-spacing="normal" fo:font-style="normal" fo:font-weight="bold" style:font-name-asian="TrebuchetMS,Bold" style:font-weight-asian="bold" style:font-name-complex="TrebuchetMS,Bold" style:font-weight-complex="bold"/>
    </style:style>
    <style:style style:name="T46" style:family="text">
      <style:text-properties fo:font-variant="normal" fo:text-transform="none" style:use-window-font-color="true" style:font-name="Tahoma" fo:letter-spacing="normal" fo:font-style="normal" fo:font-weight="bold" style:font-weight-asian="bold" style:font-weight-complex="bold"/>
    </style:style>
    <style:style style:name="T47" style:family="text">
      <style:text-properties fo:font-variant="normal" fo:text-transform="none" style:use-window-font-color="true" style:font-name="Tahoma" fo:letter-spacing="normal" fo:font-style="normal" fo:font-weight="bold" style:font-name-asian="TrebuchetMS,Bold" style:font-weight-asian="bold" style:font-weight-complex="bold"/>
    </style:style>
    <style:style style:name="T48" style:family="text">
      <style:text-properties fo:font-variant="normal" fo:text-transform="none" style:use-window-font-color="true" style:font-name="Tahoma" fo:letter-spacing="normal" fo:font-style="normal" fo:font-weight="bold" style:font-name-asian="TrebuchetMS,Bold" style:font-weight-asian="bold" style:font-name-complex="TrebuchetMS,Bold" style:font-weight-complex="bold"/>
    </style:style>
    <style:style style:name="T49" style:family="text">
      <style:text-properties fo:font-variant="normal" fo:text-transform="none" style:use-window-font-color="true" style:font-name="Tahoma" fo:letter-spacing="normal" fo:font-style="normal" fo:font-weight="normal" style:font-name-asian="TrebuchetMS,Bold" style:font-weight-asian="normal" style:font-name-complex="TrebuchetMS,Bold" style:font-weight-complex="normal"/>
    </style:style>
    <style:style style:name="T50" style:family="text">
      <style:text-properties fo:font-variant="normal" fo:text-transform="none" style:use-window-font-color="true" style:font-name="Tahoma" fo:font-size="10pt" fo:letter-spacing="normal" fo:font-style="normal" fo:font-weight="bold" style:font-size-asian="10pt" style:font-weight-asian="bold" style:font-size-complex="10pt" style:font-weight-complex="bold"/>
    </style:style>
    <style:style style:name="T51" style:family="text">
      <style:text-properties fo:font-variant="normal" fo:text-transform="none" style:use-window-font-color="true" style:font-name="Tahoma" fo:font-size="10pt" fo:letter-spacing="normal" fo:font-style="normal" fo:font-weight="bold" style:font-name-asian="TrebuchetMS,Bold" style:font-size-asian="10pt" style:font-weight-asian="bold" style:font-size-complex="10pt" style:font-weight-complex="bold"/>
    </style:style>
    <style:style style:name="T52" style:family="text">
      <style:text-properties fo:font-variant="normal" fo:text-transform="none" style:use-window-font-color="true" style:font-name="Tahoma" fo:font-size="10pt" fo:letter-spacing="normal" fo:font-style="normal" fo:font-weight="bold" style:font-name-asian="TrebuchetMS,Bold" style:font-size-asian="10pt" style:font-weight-asian="bold" style:font-name-complex="TrebuchetMS,Bold" style:font-size-complex="10pt" style:font-weight-complex="bold"/>
    </style:style>
    <style:style style:name="T53" style:family="text">
      <style:text-properties fo:font-variant="normal" fo:text-transform="none" style:use-window-font-color="true" style:font-name="Tahoma" fo:font-size="10pt" fo:letter-spacing="normal" fo:font-style="normal" fo:font-weight="normal" style:font-name-asian="TrebuchetMS,Bold" style:font-size-asian="10pt" style:font-weight-asian="normal" style:font-name-complex="TrebuchetMS,Bold" style:font-size-complex="10pt" style:font-weight-complex="normal"/>
    </style:style>
    <style:style style:name="T54" style:family="text">
      <style:text-properties fo:font-variant="normal" fo:text-transform="none" style:use-window-font-color="true" style:font-name="Tahoma" fo:font-size="10pt" fo:letter-spacing="normal" fo:font-style="normal" fo:font-weight="normal" style:font-name-asian="TrebuchetMS,Bold" style:font-size-asian="10pt" style:font-weight-asian="normal" style:font-size-complex="10pt" style:font-weight-complex="normal"/>
    </style:style>
    <style:style style:name="T55" style:family="text">
      <style:text-properties fo:font-variant="normal" fo:text-transform="none" style:use-window-font-color="true" style:font-name="Tahoma" fo:font-size="10pt" fo:letter-spacing="normal" fo:font-style="normal" fo:font-weight="normal" style:font-size-asian="10pt" style:font-weight-asian="normal" style:font-size-complex="10pt" style:font-weight-complex="normal"/>
    </style:style>
    <style:style style:name="T56" style:family="text">
      <style:text-properties fo:font-variant="normal" fo:text-transform="none" style:use-window-font-color="true" fo:font-size="10pt" fo:letter-spacing="normal" fo:font-style="normal" fo:font-weight="normal" style:font-size-asian="10pt" style:font-weight-asian="normal" style:font-size-complex="10pt" style:font-weight-complex="normal"/>
    </style:style>
    <style:style style:name="T57" style:family="text">
      <style:text-properties fo:font-variant="normal" fo:text-transform="none" style:use-window-font-color="true" fo:font-size="10pt" fo:letter-spacing="normal" fo:font-style="normal" fo:font-weight="normal" style:font-name-asian="TrebuchetMS,Bold" style:font-size-asian="10pt" style:font-weight-asian="normal" style:font-size-complex="10pt" style:font-weight-complex="normal"/>
    </style:style>
    <style:style style:name="T58" style:family="text">
      <style:text-properties fo:font-variant="normal" fo:text-transform="none" style:use-window-font-color="true" fo:font-size="10pt" fo:letter-spacing="normal" fo:font-style="normal" fo:font-weight="normal" style:font-name-asian="TrebuchetMS,Bold" style:font-size-asian="10pt" style:font-weight-asian="normal" style:font-name-complex="TrebuchetMS,Bold" style:font-size-complex="10pt" style:font-weight-complex="normal"/>
    </style:style>
    <style:style style:name="T59" style:family="text">
      <style:text-properties fo:font-variant="normal" fo:text-transform="none" style:font-name="Tahoma" fo:font-size="11pt" fo:letter-spacing="normal" fo:language="it" fo:country="IT" fo:font-style="normal" fo:font-weight="normal" style:letter-kerning="true" fo:background-color="#ffff00" style:font-name-asian="SimSun" style:font-size-asian="11pt" style:font-name-complex="Times New Roman" style:font-size-complex="11pt" style:language-complex="ar" style:country-complex="SA"/>
    </style:style>
    <style:style style:name="T60" style:family="text">
      <style:text-properties fo:color="#231f20" style:font-name-complex="Calibri"/>
    </style:style>
    <style:style style:name="T61" style:family="text">
      <style:text-properties style:font-name="Tahoma"/>
    </style:style>
    <style:style style:name="T62" style:family="text">
      <style:text-properties style:font-name="Tahoma" fo:font-size="11pt" fo:background-color="transparent" style:font-size-asian="11pt" style:font-size-complex="11pt"/>
    </style:style>
    <style:style style:name="T63" style:family="text">
      <style:text-properties style:font-name="Tahoma" fo:font-size="11pt" fo:background-color="transparent" style:font-name-asian="SimSun" style:font-size-asian="11pt" style:font-size-complex="11pt"/>
    </style:style>
    <style:style style:name="T64" style:family="text">
      <style:text-properties style:font-name="Tahoma" fo:font-size="11pt" fo:language="zxx" fo:country="none" style:font-size-asian="11pt" style:language-asian="zxx" style:country-asian="none" style:font-name-complex="Tahoma" style:font-size-complex="11pt"/>
    </style:style>
    <style:style style:name="T65" style:family="text">
      <style:text-properties style:font-name="Tahoma" fo:font-size="11pt" fo:language="zxx" fo:country="none" fo:font-weight="bold" style:font-size-asian="11pt" style:language-asian="zxx" style:country-asian="none" style:font-weight-asian="bold" style:font-name-complex="Tahoma" style:font-size-complex="11pt" style:font-weight-complex="bold"/>
    </style:style>
    <style:style style:name="T66" style:family="text">
      <style:text-properties style:font-name="Tahoma" fo:font-size="11pt" fo:language="zxx" fo:country="none" fo:font-weight="normal" fo:background-color="transparent" style:font-size-asian="11pt" style:language-asian="zxx" style:country-asian="none" style:font-weight-asian="normal" style:font-name-complex="Tahoma" style:font-size-complex="11pt" style:font-weight-complex="normal"/>
    </style:style>
    <style:style style:name="T67" style:family="text">
      <style:text-properties style:font-name="Tahoma" fo:font-size="11pt" fo:language="zxx" fo:country="none" fo:background-color="transparent" style:font-name-asian="Tahoma" style:font-size-asian="11pt" style:language-asian="zxx" style:country-asian="none" style:font-name-complex="Tahoma" style:font-size-complex="11pt"/>
    </style:style>
    <style:style style:name="T68" style:family="text">
      <style:text-properties style:font-name="Tahoma" fo:font-size="11pt" fo:language="it" fo:country="IT" style:letter-kerning="true" fo:background-color="transparent" style:font-name-asian="SimSun" style:font-size-asian="11pt" style:font-name-complex="Times New Roman" style:font-size-complex="11pt" style:language-complex="ar" style:country-complex="SA"/>
    </style:style>
    <style:style style:name="T69" style:family="text">
      <style:text-properties style:font-name="Tahoma" fo:font-size="11pt" fo:language="it" fo:country="IT" style:letter-kerning="true" fo:background-color="#ffff00" style:font-name-asian="SimSun" style:font-size-asian="11pt" style:font-name-complex="Times New Roman" style:font-size-complex="11pt" style:language-complex="ar" style:country-complex="SA"/>
    </style:style>
    <style:style style:name="T70" style:family="text">
      <style:text-properties style:font-name="Tahoma" fo:font-size="20pt" fo:language="zxx" fo:country="none" fo:background-color="transparent" style:font-name-asian="Tahoma" style:font-size-asian="20pt" style:language-asian="zxx" style:country-asian="none" style:font-name-complex="Tahoma" style:font-size-complex="20pt"/>
    </style:style>
    <style:style style:name="T71" style:family="text">
      <style:text-properties style:font-name="Tahoma" fo:font-size="11.5pt" fo:language="zxx" fo:country="none" fo:font-weight="normal" fo:background-color="transparent" style:font-size-asian="11pt" style:language-asian="zxx" style:country-asian="none" style:font-weight-asian="normal" style:font-name-complex="Tahoma" style:font-size-complex="11pt" style:font-weight-complex="normal"/>
    </style:style>
    <style:style style:name="T72" style:family="text">
      <style:text-properties style:font-name="Tahoma" fo:font-size="11.5pt" fo:language="zxx" fo:country="none" fo:font-weight="bold" fo:background-color="transparent" style:font-size-asian="11pt" style:language-asian="zxx" style:country-asian="none" style:font-weight-asian="bold" style:font-name-complex="Tahoma" style:font-size-complex="11pt" style:font-weight-complex="bold"/>
    </style:style>
    <style:style style:name="T73" style:family="text">
      <style:text-properties style:font-name="Tahoma" fo:font-size="10pt" style:font-size-asian="10pt" style:font-size-complex="10pt"/>
    </style:style>
    <style:style style:name="T74" style:family="text">
      <style:text-properties style:font-name-complex="Calibri"/>
    </style:style>
    <style:style style:name="T75" style:family="text">
      <style:text-properties fo:color="#0000ff" style:font-name="Tahoma" fo:font-size="10pt" fo:language="zxx" fo:country="none" style:text-underline-style="solid" style:text-underline-width="auto" style:text-underline-color="font-color" fo:background-color="transparent" style:font-size-asian="10pt" style:language-asian="zxx" style:country-asian="none" style:font-name-complex="Calibri" style:font-size-complex="10pt" style:language-complex="zxx" style:country-complex="none"/>
    </style:style>
    <style:style style:name="T76" style:family="text">
      <style:text-properties fo:font-size="20pt" style:font-name-asian="Tahoma" style:font-size-asian="20pt" style:font-size-complex="20pt"/>
    </style:style>
    <style:style style:name="T77" style:family="text">
      <style:text-properties fo:background-color="transparent"/>
    </style:style>
    <style:style style:name="T78" style:family="text">
      <style:text-properties style:font-weight-asian="bold"/>
    </style:style>
    <style:style style:name="T79" style:family="text">
      <style:text-properties style:font-weight-complex="bold"/>
    </style:style>
    <style:style style:name="T80" style:family="text">
      <style:text-properties fo:font-size="10pt" fo:font-weight="normal" style:font-size-asian="10pt" style:font-weight-asian="normal" style:font-size-complex="10pt" style:font-weight-complex="normal"/>
    </style:style>
    <style:style style:name="T81" style:family="text">
      <style:text-properties style:font-name="Tahoma"/>
    </style:style>
    <style:style style:name="T82" style:family="text">
      <style:text-properties style:font-name="Tahoma" fo:font-weight="normal" style:font-weight-asian="normal" style:font-weight-complex="normal"/>
    </style:style>
    <style:style style:name="T83" style:family="text">
      <style:text-properties style:font-name="Tahoma" fo:font-size="10pt" style:font-size-asian="10pt" style:font-size-complex="10pt"/>
    </style:style>
    <style:style style:name="T84" style:family="text">
      <style:text-properties style:font-name="Tahoma" fo:font-size="10pt" fo:font-weight="normal" style:font-size-asian="10pt" style:font-weight-asian="normal" style:font-size-complex="10pt" style:font-weight-complex="normal"/>
    </style:style>
    <style:style style:name="T85" style:family="text">
      <style:text-properties style:font-name="Tahoma" fo:font-size="10pt" fo:font-weight="bold" style:font-size-asian="10pt" style:font-weight-asian="bold" style:font-size-complex="10pt" style:font-weight-complex="bold"/>
    </style:style>
    <text:list-style style:name="L1">
      <text:list-level-style-bullet text:level="1" text:style-name="Bullet_20_Symbols" style:num-suffix="." text:bullet-char="•">
        <style:list-level-properties text:list-level-position-and-space-mode="label-alignment">
          <style:list-level-label-alignment text:label-followed-by="listtab" text:list-tab-stop-position="0.82cm" fo:text-indent="-0.78cm" fo:margin-left="0.82cm"/>
        </style:list-level-properties>
      </text:list-level-style-bullet>
      <text:list-level-style-bullet text:level="2" text:style-name="Bullet_20_Symbols" style:num-suffix="." text:bullet-char="◦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bullet>
      <text:list-level-style-bullet text:level="3" text:style-name="Bullet_20_Symbols" style:num-suffix="." text:bullet-char="▪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bullet>
      <text:list-level-style-bullet text:level="4" text:style-name="Bullet_20_Symbols" style:num-suffix="." text:bullet-char="•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bullet>
      <text:list-level-style-bullet text:level="5" text:style-name="Bullet_20_Symbols" style:num-suffix="." text:bullet-char="◦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bullet>
      <text:list-level-style-bullet text:level="6" text:style-name="Bullet_20_Symbols" style:num-suffix="." text:bullet-char="▪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bullet>
      <text:list-level-style-bullet text:level="7" text:style-name="Bullet_20_Symbols" style:num-suffix="." text:bullet-char="•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bullet>
      <text:list-level-style-bullet text:level="8" text:style-name="Bullet_20_Symbols" style:num-suffix="." text:bullet-char="◦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bullet>
      <text:list-level-style-bullet text:level="9" text:style-name="Bullet_20_Symbols" style:num-suffix="." text:bullet-char="▪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bullet>
      <text:list-level-style-bullet text:level="10" text:style-name="Bullet_20_Symbols" style:num-suffix="." text:bullet-char="•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bullet>
    </text:list-style>
  </office:automatic-styles>
  <office:body>
    <office:text text:use-soft-page-breaks="true">
      <office:forms form:automatic-focus="false" form:apply-design-mode="false"/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able:table table:name="Tabella1" table:style-name="Tabella1">
        <table:table-column table:style-name="Tabella1.A"/>
        <table:table-column table:style-name="Tabella1.B"/>
        <table:table-column table:style-name="Tabella1.C"/>
        <table:table-column table:style-name="Tabella1.D"/>
        <table:table-row table:style-name="Tabella1.1">
          <table:table-cell table:style-name="Tabella1.A1" table:number-columns-spanned="4" office:value-type="string">
            <text:p text:style-name="P47">
              <text:span text:style-name="Car._20_predefinito_20_paragrafo1">
                <text:span text:style-name="T34">EMERGENZA SANITARIA COVID-19: DICHIARAZIONE DI DISPONIBILITA’ AD ACCETTARE IN PAGAMENTO I “BUONI SPESA” EROGATI DAL</text:span>
              </text:span>
              <text:span text:style-name="Car._20_predefinito_20_paragrafo1">
                <text:span text:style-name="T35"> COMUNE DI ARESE E/O A FORNIRE CARTE PREPAGATE.</text:span>
              </text:span>
            </text:p>
          </table:table-cell>
          <table:covered-table-cell/>
          <table:covered-table-cell/>
          <table:covered-table-cell/>
        </table:table-row>
        <table:table-row table:style-name="Tabella1.2">
          <table:table-cell table:style-name="Tabella1.A2" office:value-type="string">
            <text:p text:style-name="P5"/>
            <text:p text:style-name="P5">COMUNE DI ARESE</text:p>
            <text:p text:style-name="P4">Settore Gestione Territorio,</text:p>
            <text:p text:style-name="P4">Ambiente e Attività Produttive</text:p>
            <text:p text:style-name="P6">Via Roma n. 2</text:p>
            <text:p text:style-name="P6">20020 - Arese (MI)</text:p>
            <text:p text:style-name="P3">
              <text:span text:style-name="Internet_20_link">
                <text:span text:style-name="T62">gestione.territorio</text:span>
              </text:span>
              <text:a xlink:type="simple" xlink:href="mailto:protocollo.cert@comune.arese.mi.it">
                <text:span text:style-name="Internet_20_link">
                  <text:span text:style-name="T62">@comune.arese.mi.it</text:span>
                </text:span>
              </text:a>
            </text:p>
          </table:table-cell>
          <table:table-cell table:style-name="Tabella1.B2" office:value-type="string">
            <text:p text:style-name="P8"/>
          </table:table-cell>
          <table:table-cell table:style-name="Tabella1.C2" office:value-type="string">
            <text:p text:style-name="P8"/>
          </table:table-cell>
          <table:table-cell table:style-name="Tabella1.C2" office:value-type="string">
            <text:p text:style-name="P8"/>
          </table:table-cell>
        </table:table-row>
      </table:table>
      <text:p text:style-name="P9"/>
      <text:p text:style-name="P9"/>
      <text:p text:style-name="P23">
        <text:span text:style-name="T15">…l... </text:span>
        <text:span text:style-name="T16">sottoscritt…______________________________________________________________________</text:span>
      </text:p>
      <text:p text:style-name="P11">nat… a __________________________ Prov. ________________ Stato. __________ il ___-___-_____</text:p>
      <text:p text:style-name="P32">residente a _________________________ Prov. ______ via/piazza ________________________ n. __</text:p>
      <table:table table:name="Tabella2" table:style-name="Tabella2">
        <table:table-column table:style-name="Tabella2.A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Q"/>
        <table:table-row table:style-name="Tabella2.1">
          <table:table-cell table:style-name="Tabella2.A1" office:value-type="string">
            <text:p text:style-name="P12">codice fiscale</text:p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B1" office:value-type="string">
            <text:p text:style-name="P13"/>
          </table:table-cell>
          <table:table-cell table:style-name="Tabella2.Q1" office:value-type="string">
            <text:p text:style-name="P13"/>
          </table:table-cell>
        </table:table-row>
      </table:table>
      <text:p text:style-name="P28"/>
      <text:p text:style-name="P7">
        <text:span text:style-name="T64">In qualità di legale rappresentante dell'</text:span>
        <text:span text:style-name="Car._20_predefinito_20_paragrafo1">
          <text:span text:style-name="T65">attività commerciale denominata</text:span>
        </text:span>
        <text:span text:style-name="Car._20_predefinito_20_paragrafo1">
          <text:span text:style-name="T64">: ___________</text:span>
        </text:span>
        <text:span text:style-name="Car._20_predefinito_20_paragrafo1">
          <text:span text:style-name="T66">_________________________________________________________________________,</text:span>
        </text:span>
      </text:p>
      <text:p text:style-name="P7">
        <text:span text:style-name="Car._20_predefinito_20_paragrafo1">
          <text:span text:style-name="T66">avente iscrizione</text:span>
        </text:span>
        <text:span text:style-name="Car._20_predefinito_20_paragrafo1">
          <text:span text:style-name="T71"> alla Camera di Commercio per la </text:span>
        </text:span>
        <text:span text:style-name="Car._20_predefinito_20_paragrafo1">
          <text:span text:style-name="T72">categoria</text:span>
        </text:span>
        <text:span text:style-name="Car._20_predefinito_20_paragrafo1">
          <text:span text:style-name="T71"> _______________________________</text:span>
        </text:span>
      </text:p>
      <text:p text:style-name="P14">
        con
        <text:span text:style-name="T77"> </text:span>
        <text:span text:style-name="T13">sede operativa</text:span>
        <text:span text:style-name="T77"> in Arese:</text:span>
      </text:p>
      <text:p text:style-name="P11">via/piazza _____________________________ n. ____ tel. ________________ cell. ________________</text:p>
      <text:p text:style-name="P11">fax _________________ e-mail ___________________@___________________</text:p>
      <text:p text:style-name="P11">pec ___________________@___________________</text:p>
      <table:table table:name="Tabella3" table:style-name="Tabella3">
        <table:table-column table:style-name="Tabella3.A"/>
        <table:table-column table:style-name="Tabella3.B"/>
        <table:table-column table:style-name="Tabella3.C"/>
        <table:table-column table:style-name="Tabella3.B"/>
        <table:table-column table:style-name="Tabella3.C"/>
        <table:table-column table:style-name="Tabella3.B"/>
        <table:table-column table:style-name="Tabella3.C"/>
        <table:table-column table:style-name="Tabella3.B"/>
        <table:table-column table:style-name="Tabella3.C"/>
        <table:table-column table:style-name="Tabella3.B"/>
        <table:table-column table:style-name="Tabella3.C"/>
        <table:table-column table:style-name="Tabella3.B"/>
        <table:table-column table:style-name="Tabella3.C"/>
        <table:table-column table:style-name="Tabella3.B"/>
        <table:table-column table:style-name="Tabella3.C"/>
        <table:table-column table:style-name="Tabella3.B"/>
        <table:table-column table:style-name="Tabella3.Q"/>
        <table:table-row table:style-name="Tabella3.1">
          <table:table-cell table:style-name="Tabella3.A1" office:value-type="string">
            <text:p text:style-name="P12">codice fiscale</text:p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B1" office:value-type="string">
            <text:p text:style-name="P13"/>
          </table:table-cell>
          <table:table-cell table:style-name="Tabella3.Q1" office:value-type="string">
            <text:p text:style-name="P13"/>
          </table:table-cell>
        </table:table-row>
        <table:table-row table:style-name="Tabella3.2">
          <table:table-cell table:style-name="Tabella3.A1" office:value-type="string">
            <text:p text:style-name="P12">Partita iva</text:p>
          </table:table-cell>
          <table:table-cell table:style-name="Tabella3.Q1" table:number-columns-spanned="16" office:value-type="string">
            <text:p text:style-name="P13"/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</table:table-row>
      </table:table>
      <text:p text:style-name="P7">
        <text:span text:style-name="Car._20_predefinito_20_paragrafo1">
          <text:span text:style-name="T66"/>
        </text:span>
      </text:p>
      <text:p text:style-name="P7">
        <text:span text:style-name="Car._20_predefinito_20_paragrafo1">
          <text:span text:style-name="T66">Tipologia di esercizio:</text:span>
        </text:span>
      </text:p>
      <text:p text:style-name="P24">
        <text:span text:style-name="T76">□</text:span>
        <text:span text:style-name="T33"> </text:span>
        <text:span text:style-name="T12">esercizio </text:span>
        <text:span text:style-name="T17">di vicinato</text:span>
        <text:span text:style-name="T24"> (sono comprese le </text:span>
        <text:span text:style-name="T17">parafarmacie</text:span>
        <text:span text:style-name="T24"> e, nel caso esclusivo della presente</text:span>
      </text:p>
      <text:p text:style-name="P39">
        <text:span text:style-name="T24">adesione, anche le </text:span>
        <text:span text:style-name="T17">farmacie</text:span>
        <text:span text:style-name="T24">)</text:span>
        <text:span text:style-name="T24"> come d</text:span>
        <text:span text:style-name="T19">efinito dall'art. 4, comma 1, lett. d) del Decreto legislativo 31 marzo 1998, n. 114 </text:span>
        <text:span text:style-name="T20">Riforma della disciplina relativa al settore del commercio</text:span>
        <text:span text:style-name="T19">, pertanto aventi una </text:span>
        <text:span text:style-name="T17">superficie di vendita non superiore a mq 250</text:span>
        <text:span text:style-name="T1">;</text:span>
      </text:p>
      <text:p text:style-name="P24">
        <text:span text:style-name="T76">□</text:span>
        <text:span text:style-name="T33"> </text:span>
        <text:span text:style-name="T17">media struttura di vendita</text:span>
        <text:span text:style-name="T19"> come definita dall'art. 4, comma 1, lett. e) del Decreto legislativo 31 </text:span>
      </text:p>
      <text:p text:style-name="P29">
        <text:span text:style-name="T19">marzo 1998, n. 114 </text:span>
        <text:span text:style-name="T21">Riforma della disciplina relativa al settore del commercio</text:span>
        <text:span text:style-name="T23">, pertanto aventi una </text:span>
        <text:span text:style-name="T18">superficie di vendita superiore a mq 250 e fino a mq 2.500</text:span>
        <text:span text:style-name="T2">;</text:span>
      </text:p>
      <text:p text:style-name="P24">
        <text:span text:style-name="T76">□</text:span>
        <text:span text:style-name="T33"> </text:span>
        <text:span text:style-name="T17">grandi strutture di vendita</text:span>
        <text:span text:style-name="T19"> come definite dall'art. 4, comma 1, lett. f) del Decreto legislativo 31 </text:span>
      </text:p>
      <text:p text:style-name="P30">
        <text:span text:style-name="T19">marzo 1998, n. 114 </text:span>
        <text:span text:style-name="T22">Riforma della disciplina relativa al settore del commercio</text:span>
        <text:span text:style-name="T25">, pertanto aventi una </text:span>
        <text:span text:style-name="T18">superficie di vendita superiore a mq 2.500</text:span>
        <text:span text:style-name="T1">;</text:span>
      </text:p>
      <text:p text:style-name="P10">
        <text:soft-page-break/>
      </text:p>
      <text:p text:style-name="P33">DICHIARA</text:p>
      <text:p text:style-name="P15">
        <text:span text:style-name="T11">n.b.:</text:span>
         entrambe le disponibilità possono essere opzionate
      </text:p>
      <text:p text:style-name="P26">
        <text:span text:style-name="Car._20_predefinito_20_paragrafo1">
          <text:span text:style-name="T70">□</text:span>
        </text:span>
        <text:span text:style-name="Car._20_predefinito_20_paragrafo1">
          <text:span text:style-name="T67"> </text:span>
        </text:span>
        <text:span text:style-name="Car._20_predefinito_20_paragrafo1">
          <text:span text:style-name="T63">la propria disponibilità ad accettare i “buoni spesa” erogati dal Comune di Arese ai cittadini che</text:span>
        </text:span>
      </text:p>
      <text:p text:style-name="P35">
        <text:span text:style-name="Car._20_predefinito_20_paragrafo1">
          <text:span text:style-name="T63">versano in difficoltà economiche a causa dell’emergenza Covid - 19, per gli acquisti di generi alimentari e beni di prima necessità effettuati presso l’esercizio sopra indicato</text:span>
        </text:span>
        <text:span text:style-name="T63">;</text:span>
      </text:p>
      <text:p text:style-name="P26">
        <text:span text:style-name="Car._20_predefinito_20_paragrafo1">
          <text:span text:style-name="T3">□</text:span>
        </text:span>
        <text:span text:style-name="Car._20_predefinito_20_paragrafo1">
          <text:span text:style-name="T4"> </text:span>
        </text:span>
        <text:span text:style-name="Car._20_predefinito_20_paragrafo1">
          <text:span text:style-name="T5">la propria disponi</text:span>
        </text:span>
        <text:span text:style-name="Car._20_predefinito_20_paragrafo1">
          <text:span text:style-name="T27">bilità </text:span>
        </text:span>
        <text:span text:style-name="Car._20_predefinito_20_paragrafo1">
          <text:span text:style-name="T28">a fornire carta prepagata da consegnare al Comune di Arese – Servizi</text:span>
        </text:span>
      </text:p>
      <text:p text:style-name="P35">
        <text:span text:style-name="Car._20_predefinito_20_paragrafo1">
          <text:span text:style-name="T28">
            Sociali – Via Col di Lana n. 10, indicando qui eventuali proposte migliorative da applicare alle stesse (___________________________________________________________________________________________________________________________________________________________________) 
            <text:s/>
            per gli acquisti di generi alimentari e beni di prima necessità, 
          </text:span>
        </text:span>
        <text:span text:style-name="Car._20_predefinito_20_paragrafo1">
          <text:span text:style-name="T39">farmaci e parafarmaci</text:span>
        </text:span>
        <text:span text:style-name="Car._20_predefinito_20_paragrafo1">
          <text:span text:style-name="T28"> effettuati presso l’esercizio sopra indicato.</text:span>
        </text:span>
      </text:p>
      <text:p text:style-name="P27">
        <text:span text:style-name="Car._20_predefinito_20_paragrafo1">
          <text:span text:style-name="T9">COMUNICA</text:span>
        </text:span>
      </text:p>
      <text:p text:style-name="P26">
        <text:span text:style-name="Car._20_predefinito_20_paragrafo1">
          <text:span text:style-name="T6">che la persona referente per la presente dichiarazione di disponibilità è:</text:span>
        </text:span>
      </text:p>
      <text:p text:style-name="P26">
        <text:span text:style-name="Car._20_predefinito_20_paragrafo1">
          <text:span text:style-name="T5">…l... Sig.ra/Sig. ____________________________________________________________________</text:span>
        </text:span>
      </text:p>
      <text:p text:style-name="P11">contattabile ai seguenti recapiti:</text:p>
      <text:p text:style-name="P11">tel. _____________________________ cell. _____________________________</text:p>
      <text:p text:style-name="P25">
        <text:span text:style-name="Car._20_predefinito_20_paragrafo1">
          <text:span text:style-name="T5">e-mail ___________________@___________________</text:span>
        </text:span>
      </text:p>
      <text:p text:style-name="P26"/>
      <text:p text:style-name="P41">
        <text:span text:style-name="T11">ACCETTA</text:span>
      </text:p>
      <text:p text:style-name="P42">
        tutte le co
        <text:span text:style-name="T14">ndizioni di cui al </text:span>
        <text:span text:style-name="T40">AVVISO PUBBLICO AI COMMERCIANTI, DI GENERI ALIMENTARI E BENI DI PRIMA NECESSITÀ, ALLE FARMACIE E ALLE PARAFARMACIE </text:span>
        <text:span text:style-name="T41">CON SEDE OPERATIVA SUL TERRITORIO DEL COMUNE DI ARESE </text:span>
        <text:span text:style-name="T40">PER COMUNICARE LA PROPRIA DISPONIBILITÀ AD ACCETTARE IN PAGAMENTO I “BUONI SPESA” EROGATI DAL</text:span>
        <text:span text:style-name="T42"> COMUNE DI ARESE E/O A FORNIRE CARTE PREPAGATE.</text:span>
      </text:p>
      <text:p text:style-name="P43"/>
      <table:table table:name="Tabella7" table:style-name="Tabella7">
        <table:table-column table:style-name="Tabella7.A"/>
        <table:table-column table:style-name="Tabella7.B"/>
        <table:table-column table:style-name="Tabella7.C"/>
        <table:table-row table:style-name="Tabella7.1">
          <table:table-cell table:style-name="Tabella7.A1" office:value-type="string">
            <text:p text:style-name="P36">Luogo e data</text:p>
          </table:table-cell>
          <table:table-cell table:style-name="Tabella7.A1" office:value-type="string">
            <text:p text:style-name="P36"/>
          </table:table-cell>
          <table:table-cell table:style-name="Tabella7.A1" office:value-type="string">
            <text:p text:style-name="P37">Firma del legale rappresentante</text:p>
          </table:table-cell>
        </table:table-row>
        <table:table-row table:style-name="Tabella7.1">
          <table:table-cell table:style-name="Tabella7.A1" office:value-type="string">
            <text:p text:style-name="P36">_____________________</text:p>
          </table:table-cell>
          <table:table-cell table:style-name="Tabella7.A1" office:value-type="string">
            <text:p text:style-name="P36"/>
          </table:table-cell>
          <table:table-cell table:style-name="Tabella7.A1" office:value-type="string">
            <text:p text:style-name="P38"/>
            <text:p text:style-name="P48">(allegare fotocopia del documento d'identità in corso di validità</text:p>
          </table:table-cell>
        </table:table-row>
      </table:table>
      <text:p text:style-name="P31"/>
      <text:p text:style-name="P45">Allega:</text:p>
      <text:list xml:id="list38506271" text:style-name="L1">
        <text:list-item>
          <text:p text:style-name="P46">
            <text:span text:style-name="T61">Copia documento di identità;</text:span>
          </text:p>
        </text:list-item>
        <text:list-item>
          <text:p text:style-name="P46">
            <text:span text:style-name="T61">Atto notorietà PANTOUFLAGE PTPC 2020-2022 (vd. modulo pubblicato);</text:span>
          </text:p>
        </text:list-item>
        <text:list-item>
          <text:p text:style-name="P46">
            <text:span text:style-name="T61">Atto notorietà ART 8 PPC 2020-2022 (vd. modulo pubblicato);</text:span>
          </text:p>
        </text:list-item>
        <text:list-item>
          <text:p text:style-name="P46">
            <text:span text:style-name="T61">Dichiarazione di impegno ART 8 PPC 2020-2022 (vd. modulo pubblicato);</text:span>
          </text:p>
        </text:list-item>
        <text:list-item>
          <text:p text:style-name="P46">
            <text:span text:style-name="T61">Modulo conto dedicato (vd. modulo pubblicato).</text:span>
          </text:p>
        </text:list-item>
      </text:list>
      <text:p text:style-name="P34"/>
      <text:p text:style-name="P22">INFORMATIVA AI SENSI ART. 13 REGOLAMENTO UE 2016/679</text:p>
      <text:p text:style-name="P19">(Regolamento Generale sulla Protezione dei Dati)</text:p>
      <text:p text:style-name="P18">
        <text:span text:style-name="T60">La infor</text:span>
        <text:span text:style-name="T32">miamo che i dati raccolti saranno trattati ai sensi della normativa vigente in tema di protezione dei dati personali.</text:span>
      </text:p>
      <text:p text:style-name="P20">Il trattamento viene effettuato con finalità di interesse pubblico connesse all’erogazione di risorse alle famiglie per sostegno alimentare,</text:p>
      <text:p text:style-name="P21">
        <text:span text:style-name="T74">Il titolare del trattamento dei dati è il </text:span>
        <text:span text:style-name="T74">Comune di Arese</text:span>
        <text:span text:style-name="T74">, che lei potrà contattare ai seguenti riferimenti:</text:span>
      </text:p>
      <text:p text:style-name="P16">
        <text:span text:style-name="T26">Telefono: 02 93527.1 indirizzo PEC: </text:span>
        <text:a xlink:type="simple" xlink:href="mailto:protocollo@cert.comune.arese.mi.it">
          <text:span text:style-name="T75">protocollo@cert.comune.arese.mi.it</text:span>
        </text:a>
      </text:p>
      <text:p text:style-name="P16">
        <text:span text:style-name="T26">Potrà altresì contattare il Responsabile della protezione dei dati al seguente indirizzo di posta posta elettronica: </text:span>
        <text:a xlink:type="simple" xlink:href="mailto:rpd@comune.civitavecchia.rm.it" text:style-name="Internet_20_link">
          <text:span text:style-name="T75">rdp@</text:span>
        </text:a>
        <text:span text:style-name="T75">sinet.it</text:span>
      </text:p>
      <text:p text:style-name="P17">
        <text:span text:style-name="T26">Potrà consultare l’informativa estesa sul sito del Comune, alla pagina dedicata al sostegno alimentare: </text:span>
        <text:a xlink:type="simple" xlink:href="http://www.comune.XXX.it/" text:style-name="Internet_20_link">
          <text:span text:style-name="T75">http://www.comune.</text:span>
        </text:a>
        <text:span text:style-name="T75">arese.mi.i</text:span>
        <text:a xlink:type="simple" xlink:href="http://www.comune.XXX.it/" text:style-name="Internet_20_link">
          <text:span text:style-name="T75">t</text:span>
        </text:a>
      </text:p>
      <text:p text:style-name="P31"/>
      <text:p text:style-name="P31"/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dc:title>domanda di Permesso di costruire (TU)</dc:title>
    <meta:initial-creator>Bosetti &amp; Gatti</meta:initial-creator>
    <meta:creation-date>2015-03-10T17:33:00</meta:creation-date>
    <dc:date>2020-04-08T19:05:27.90</dc:date>
    <meta:print-date>2020-04-08T18:35:50.38</meta:print-date>
    <meta:editing-cycles>190</meta:editing-cycles>
    <meta:editing-duration>PT598H40M45S</meta:editing-duration>
    <meta:generator>OpenOffice.org/3.2$Win32 OpenOffice.org_project/320m18$Build-9502</meta:generator>
    <dc:creator>Elisabetta Ubezio</dc:creator>
    <meta:printed-by>Elisabetta Ubezio</meta:printed-by>
    <meta:document-statistic meta:table-count="4" meta:image-count="0" meta:object-count="0" meta:page-count="3" meta:paragraph-count="60" meta:word-count="611" meta:character-count="4712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43600</config:config-item>
      <config:config-item config:name="ViewAreaLeft" config:type="int">0</config:config-item>
      <config:config-item config:name="ViewAreaWidth" config:type="int">29041</config:config-item>
      <config:config-item config:name="ViewAreaHeight" config:type="int">12063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9243</config:config-item>
          <config:config-item config:name="ViewTop" config:type="int">48498</config:config-item>
          <config:config-item config:name="VisibleLeft" config:type="int">0</config:config-item>
          <config:config-item config:name="VisibleTop" config:type="int">43600</config:config-item>
          <config:config-item config:name="VisibleRight" config:type="int">29039</config:config-item>
          <config:config-item config:name="VisibleBottom" config:type="int">55661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120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true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>YgT+/1BERkNyZWF0b3IAAAAAAAAAAAAAAAAAAAAAAAAAAAAAAAAAAAAAAAAAAAAAAAAAAAAAAAAAAAAAAAAAAAAAAAAAAAAAAAAAAAAAAAAAAAAAAAAAAAAAAAAAAAAAAAAAAAAAAAAAAAAAAAAAAAAAAAAAAAAAAAAAAAAAAAAAAAAAUERGQ3JlYXRvcgAAAAAAAAAAAAAAAAAAAAAAAAAAAAAWAAEAqAMAAAAAAAAEAAhSAAAEdAAAM1ROVwIACABQAEQARgBDAHIAZQBhAHQAbwByAAAAAAAAAAAAAAAAAAAAAAAAAAAAAAAAAAAAAAAAAAAAAAAAAAAAAAAAAAAAAQQCBdwAxAJT74ABAQAJAJoLNAhkAAEADwBYAgIAAQBYAgMAAQBBADQAAAAAAAAAAAAAAAAAAAAAAAAAAAAAAAAAAAAAAAAAAAAAAAAAAAAAAAAAAAAAAAAAAAAAAAAAAAAAAAAAAAAAAAAAAAAAAAAAAAABAAAAAAAAAAEAAAACAAAAAQAAAAAAAAAAAAAAAAAAAAAAAAAAAAAAUFJJVuIwAAAAAAAAAAAAAAAAAAAAAAAAAAAAAAAAAAAAAAAAAAAAAAAAAAAAAAAAAAAAAAAAAAAAAAAAAAAAAAAAAAAAAAAAAAAAAAAAAAAAAAAAAAAAABgAAAAAABAnECcQJwAAECcAAAAAAAAAAAAAxAIAAAAAAAAAAAAAAAAAAAAAAAAAAAAAAAADAAAAAAAAAAAAEABQNAMAKIgEAAAAAAAAAAAAAAABAAAAAAAAAAAAAAAAAAAAAADnsUtMAwAAAAUACgD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config:config-item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true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false</config:config-item>
      <config:config-item config:name="IgnoreTabsAndBlanksForLineCalculation" config:type="boolean">true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true</config:config-item>
      <config:config-item config:name="PrinterName" config:type="string">PDFCreator</config:config-item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-map-indexed config:name="ForbiddenCharacters">
        <config:config-item-map-entry>
          <config:config-item config:name="Language" config:type="string">ja</config:config-item>
          <config:config-item config:name="Country" config:type="string">JP</config:config-item>
          <config:config-item config:name="Variant" config:type="string"/>
          <config:config-item config:name="BeginLine" config:type="string">!%),.:;?@ABCDEFGHIJKRSTUX[]bfhjlnprtvxz}¡£¤¥§¨©ª«¬­®¯°ÁÞßáãåìñŒŸŽƒ–‘‚“‡•…‹</config:config-item>
          <config:config-item config:name="EndLine" config:type="string">$([\egikmoqsuwy{¢’</config:config-item>
        </config:config-item-map-entry>
      </config:config-item-map-indexed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Wingdings" svg:font-family="Wingdings" style:font-pitch="variable" style:font-charset="x-symbol"/>
    <style:font-face style:name="Symbol" svg:font-family="Symbol" style:font-family-generic="roman" style:font-pitch="variable" style:font-charset="x-symbol"/>
    <style:font-face style:name="OpenSymbol1" svg:font-family="OpenSymbol"/>
    <style:font-face style:name="TrebuchetMS,Bold" svg:font-family="'TrebuchetMS,Bold'"/>
    <style:font-face style:name="Courier New" svg:font-family="'Courier New'" style:font-family-generic="modern"/>
    <style:font-face style:name="Courier New1" svg:font-family="'Courier New'" style:font-family-generic="modern" style:font-pitch="fixed"/>
    <style:font-face style:name="Mangal1" svg:font-family="Mangal" style:font-pitch="variable"/>
    <style:font-face style:name="OpenSymbol" svg:font-family="OpenSymbol" style:font-pitch="variable"/>
    <style:font-face style:name="SimSun" svg:font-family="SimSun, 宋体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 Unicode MS" svg:font-family="'Arial Unicode MS'" style:font-family-generic="swiss" style:font-pitch="variable"/>
    <style:font-face style:name="Tahoma" svg:font-family="Tahoma" style:font-family-generic="swiss" style:font-pitch="variable"/>
    <style:font-face style:name="Verdana" svg:font-family="Verdana" style:font-family-generic="swiss" style:font-pitch="variable"/>
    <style:font-face style:name="Arial Unicode MS1" svg:font-family="'Arial Unicode MS'" style:font-family-generic="system" style:font-pitch="variable"/>
    <style:font-face style:name="Calibri" svg:font-family="Calibri" style:font-family-generic="system" style:font-pitch="variable"/>
    <style:font-face style:name="Mangal" svg:font-family="Mangal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7cm" style:writing-mode="lr-tb"/>
      <style:text-properties style:use-window-font-color="true" style:font-name="Times New Roman" fo:font-size="12pt" fo:language="it" fo:country="IT" style:font-name-asian="Arial Unicode MS1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paragraph-properties fo:text-align="start" style:justify-single-word="false" fo:orphans="0" fo:widows="0" fo:hyphenation-ladder-count="no-limit" style:text-autospace="none" style:punctuation-wrap="simple" style:writing-mode="lr-tb"/>
      <style:text-properties fo:color="#000000" style:font-name="Times New Roman" fo:font-size="10pt" fo:language="it" fo:country="IT" style:letter-kerning="true" style:font-name-asian="SimSun" style:font-size-asian="10pt" style:font-name-complex="Times New Roman" style:font-size-complex="10pt" style:language-complex="ar" style:country-complex="SA" fo:hyphenate="false" fo:hyphenation-remain-char-count="2" fo:hyphenation-push-char-count="2"/>
    </style:style>
    <style:style style:name="Heading" style:family="paragraph" style:parent-style-name="Standard" style:next-style-name="Text_20_body" style:class="text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Text_20_body" style:display-name="Text body" style:family="paragraph" style:parent-style-name="Standard" style:class="text">
      <style:paragraph-properties fo:margin-left="0cm" fo:margin-right="-0.751cm" fo:line-height="125%" fo:text-align="justify" style:justify-single-word="false" fo:text-indent="0cm" style:auto-text-indent="false"/>
      <style:text-properties style:font-name="Arial" style:font-name-complex="Arial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style:style style:name="Heading_20_1" style:display-name="Heading 1" style:family="paragraph" style:parent-style-name="Standard" style:next-style-name="Standard" style:default-outline-level="1" style:class="text">
      <style:paragraph-properties fo:keep-with-next="always"/>
      <style:text-properties style:font-name="Tahoma" fo:font-size="12pt" fo:font-weight="bold" style:font-size-asian="12pt" style:font-weight-asian="bold" style:font-size-complex="12pt" style:font-weight-complex="bold"/>
    </style:style>
    <style:style style:name="Heading_20_2" style:display-name="Heading 2" style:family="paragraph" style:parent-style-name="Standard" style:next-style-name="Standard" style:default-outline-level="2" style:class="text">
      <style:paragraph-properties fo:keep-with-next="always"/>
      <style:text-properties style:font-name="Tahoma" fo:font-size="16pt" fo:font-weight="bold" style:font-size-asian="16pt" style:font-weight-asian="bold" style:font-size-complex="16pt" style:font-weight-complex="bold"/>
    </style:style>
    <style:style style:name="Heading_20_3" style:display-name="Heading 3" style:family="paragraph" style:parent-style-name="Standard" style:next-style-name="Standard" style:default-outline-level="3" style:class="text">
      <style:paragraph-properties fo:text-align="center" style:justify-single-word="false" fo:keep-with-next="always"/>
      <style:text-properties style:font-name="Tahoma" fo:font-size="14pt" fo:font-weight="bold" style:font-size-asian="14pt" style:font-weight-asian="bold" style:font-size-complex="14pt" style:font-weight-complex="bold"/>
    </style:style>
    <style:style style:name="Heading_20_4" style:display-name="Heading 4" style:family="paragraph" style:parent-style-name="Standard" style:next-style-name="Standard" style:default-outline-level="4" style:class="text">
      <style:paragraph-properties fo:line-height="125%" fo:text-align="center" style:justify-single-word="false" fo:keep-with-next="always"/>
      <style:text-properties style:font-name="Tahoma" fo:font-size="12pt" fo:font-weight="bold" style:font-size-asian="12pt" style:font-weight-asian="bold" style:font-size-complex="12pt" style:font-weight-complex="bold"/>
    </style:style>
    <style:style style:name="Heading_20_5" style:display-name="Heading 5" style:family="paragraph" style:parent-style-name="Standard" style:next-style-name="Standard" style:default-outline-level="5" style:class="text">
      <style:paragraph-properties fo:margin-left="0.741cm" fo:margin-right="0cm" fo:line-height="125%" fo:text-align="center" style:justify-single-word="false" fo:text-indent="-0.741cm" style:auto-text-indent="false" fo:keep-with-next="always"/>
      <style:text-properties style:font-name="Tahoma" fo:font-size="12pt" fo:font-weight="bold" style:font-size-asian="12pt" style:font-weight-asian="bold" style:font-size-complex="12pt" style:font-weight-complex="bold"/>
    </style:style>
    <style:style style:name="Heading_20_6" style:display-name="Heading 6" style:family="paragraph" style:parent-style-name="Standard" style:next-style-name="Standard" style:default-outline-level="6" style:class="text">
      <style:paragraph-properties fo:text-align="justify" style:justify-single-word="false" fo:keep-with-next="always"/>
      <style:text-properties style:font-name="Tahoma" fo:font-weight="bold" style:letter-kerning="true" style:font-weight-asian="bold" style:font-name-complex="Tahoma" style:font-weight-complex="bold"/>
    </style:style>
    <style:style style:name="Heading_20_7" style:display-name="Heading 7" style:family="paragraph" style:parent-style-name="Standard" style:next-style-name="Standard" style:default-outline-level="7" style:class="text">
      <style:paragraph-properties fo:keep-with-next="always"/>
      <style:text-properties style:font-name="Tahoma" fo:font-weight="bold" style:letter-kerning="true" style:font-weight-asian="bold" style:font-name-complex="Tahoma" style:font-weight-complex="bold"/>
    </style:style>
    <style:style style:name="Heading_20_8" style:display-name="Heading 8" style:family="paragraph" style:parent-style-name="Standard" style:next-style-name="Standard" style:default-outline-level="8" style:class="text">
      <style:paragraph-properties fo:line-height="125%" fo:text-align="center" style:justify-single-word="false" fo:keep-with-next="always"/>
      <style:text-properties style:font-name="Arial" fo:font-weight="bold" style:font-weight-asian="bold" style:font-name-complex="Arial" style:font-weight-complex="bold"/>
    </style:style>
    <style:style style:name="Heading_20_9" style:display-name="Heading 9" style:family="paragraph" style:parent-style-name="Standard" style:next-style-name="Standard" style:default-outline-level="9" style:class="text">
      <style:paragraph-properties fo:line-height="125%" fo:text-align="center" style:justify-single-word="false" fo:background-color="#dfdfdf" fo:padding-left="0.141cm" fo:padding-right="0.141cm" fo:padding-top="0.035cm" fo:padding-bottom="0.035cm" fo:border="0.018cm solid #000000" fo:keep-with-next="always">
        <style:background-image/>
      </style:paragraph-properties>
      <style:text-properties style:font-name="Arial" fo:font-weight="bold" style:font-weight-asian="bold" style:font-name-complex="Arial" style:font-weight-complex="bold"/>
    </style:style>
    <style:style style:name="Header" style:family="paragraph" style:parent-style-name="Standard" style:next-style-name="Text_20_body" style:class="extra">
      <style:paragraph-properties fo:margin-top="0.423cm" fo:margin-bottom="0.212cm" fo:keep-with-next="always"/>
      <style:text-properties style:font-name="Arial" fo:font-size="14pt" style:font-name-asian="SimSun" style:font-size-asian="14pt" style:font-name-complex="Mangal1" style:font-size-complex="14pt"/>
    </style:style>
    <style:style style:name="Endnote" style:family="paragraph" style:parent-style-name="Standard" style:class="extra"/>
    <style:style style:name="Footer" style:family="paragraph" style:parent-style-name="Standard" style:class="extra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Normale_20__28_Web_29_" style:display-name="Normale (Web)" style:family="paragraph" style:parent-style-name="Standard">
      <style:paragraph-properties fo:margin-top="0.176cm" fo:margin-bottom="0.176cm" fo:orphans="2" fo:widows="2" style:text-autospace="ideograph-alpha" style:punctuation-wrap="hanging"/>
      <style:text-properties fo:color="#000000" style:font-name="Arial Unicode MS" fo:font-size="12pt" style:letter-kerning="true" style:font-name-asian="Arial Unicode MS" style:font-size-asian="12pt" style:font-name-complex="Arial Unicode MS" style:font-size-complex="12pt"/>
    </style:style>
    <style:style style:name="Text_20_body_20_indent" style:display-name="Text body indent" style:family="paragraph" style:parent-style-name="Standard" style:class="text">
      <style:paragraph-properties fo:margin-left="1.879cm" fo:margin-right="0cm" fo:text-align="justify" style:justify-single-word="false" fo:text-indent="0cm" style:auto-text-indent="false"/>
      <style:text-properties style:font-name="Arial" style:font-name-complex="Arial"/>
    </style:style>
    <style:style style:name="Corpo_20_del_20_testo_20_2" style:display-name="Corpo del testo 2" style:family="paragraph" style:parent-style-name="Standard">
      <style:paragraph-properties fo:text-align="justify" style:justify-single-word="false"/>
      <style:text-properties style:font-name="Arial" style:font-name-complex="Arial"/>
    </style:style>
    <style:style style:name="Rientro_20_corpo_20_del_20_testo_20_2" style:display-name="Rientro corpo del testo 2" style:family="paragraph" style:parent-style-name="Standard">
      <style:paragraph-properties fo:margin-left="2.492cm" fo:margin-right="0cm" fo:text-align="justify" style:justify-single-word="false" fo:text-indent="-1.244cm" style:auto-text-indent="false"/>
      <style:text-properties style:font-name="Arial" style:font-name-complex="Arial"/>
    </style:style>
    <style:style style:name="Rientro_20_corpo_20_del_20_testo_20_3" style:display-name="Rientro corpo del testo 3" style:family="paragraph" style:parent-style-name="Standard">
      <style:paragraph-properties fo:margin-left="3.129cm" fo:margin-right="0cm" fo:text-align="justify" style:justify-single-word="false" fo:text-indent="0cm" style:auto-text-indent="false"/>
      <style:text-properties style:font-name="Arial" style:font-name-complex="Arial"/>
    </style:style>
    <style:style style:name="Corpo_20_del_20_testo_20_3" style:display-name="Corpo del testo 3" style:family="paragraph" style:parent-style-name="Standard">
      <style:paragraph-properties fo:margin-left="0cm" fo:margin-right="0.018cm" fo:text-indent="0cm" style:auto-text-indent="false"/>
      <style:text-properties style:font-name="Arial" style:font-name-complex="Arial"/>
    </style:style>
    <style:style style:name="Footnote" style:family="paragraph" style:parent-style-name="Standard" style:class="extra"/>
    <style:style style:name="Normale_20__28_Web_29_1" style:display-name="Normale (Web)1" style:family="paragraph" style:parent-style-name="Standard">
      <style:paragraph-properties fo:margin-top="0.176cm" fo:margin-bottom="0cm" fo:orphans="2" fo:widows="2" style:text-autospace="ideograph-alpha" style:punctuation-wrap="hanging"/>
      <style:text-properties fo:color="#000000" style:font-name="Arial Unicode MS" fo:font-size="12pt" style:letter-kerning="true" style:font-name-asian="Arial Unicode MS" style:font-size-asian="12pt" style:font-name-complex="Arial Unicode MS" style:font-size-complex="12pt"/>
    </style:style>
    <style:style style:name="sdendnote" style:family="paragraph" style:parent-style-name="Standard">
      <style:paragraph-properties fo:margin-left="0.501cm" fo:margin-right="0cm" fo:margin-top="0.176cm" fo:margin-bottom="0cm" fo:orphans="2" fo:widows="2" fo:text-indent="-0.501cm" style:auto-text-indent="false" style:text-autospace="ideograph-alpha" style:punctuation-wrap="hanging"/>
      <style:text-properties fo:color="#000000" style:font-name="Arial Unicode MS" style:letter-kerning="true" style:font-name-asian="Arial Unicode MS" style:font-name-complex="Arial Unicode MS"/>
    </style:style>
    <style:style style:name="Table_20_Contents" style:display-name="Table Contents" style:family="paragraph" style:parent-style-name="Standard" style:class="extra">
      <style:paragraph-properties text:number-lines="false" text:line-number="0"/>
    </style:style>
    <style:style style:name="Table_20_Heading" style:display-name="Table Heading" style:family="paragraph" style:parent-style-name="Table_20_Contents" style:class="extra">
      <style:paragraph-properties fo:text-align="center" style:justify-single-word="false" text:number-lines="false" text:line-number="0"/>
      <style:text-properties fo:font-weight="bold" style:font-weight-asian="bold" style:font-weight-complex="bold"/>
    </style:style>
    <style:style style:name="Default" style:family="paragraph">
      <style:paragraph-properties fo:line-height="100%" fo:text-align="start" style:justify-single-word="false" fo:keep-together="auto" fo:orphans="0" fo:widows="0" fo:hyphenation-ladder-count="no-limit" fo:break-before="auto" fo:break-after="auto" fo:background-color="transparent" fo:padding="0cm" fo:border="none" fo:keep-with-next="auto" text:number-lines="true" text:line-number="0" style:text-autospace="ideograph-alpha" style:punctuation-wrap="hanging" style:line-break="strict" style:vertical-align="baseline" style:snap-to-layout-grid="true" style:writing-mode="lr-tb">
        <style:background-image/>
      </style:paragraph-properties>
      <style:text-properties fo:font-variant="normal" fo:text-transform="none" fo:color="#000000" style:text-outline="false" style:text-line-through-style="none" style:text-position="0% 100%" style:font-name="Times New Roman" fo:font-size="12pt" fo:letter-spacing="normal" fo:language="it" fo:country="IT" fo:font-style="normal" style:text-underline-style="none" fo:font-weight="normal" style:letter-kerning="true" style:font-name-asian="Times New Roman" style:font-size-asian="12pt" style:language-asian="zh" style:country-asian="CN" style:font-style-asian="normal" style:font-weight-asian="normal" style:font-name-complex="Times New Roman" style:font-size-complex="12pt" style:language-complex="hi" style:country-complex="IN" style:font-style-complex="normal" style:font-weight-complex="normal" style:text-emphasize="none" style:text-scale="100%" fo:hyphenate="false" fo:hyphenation-remain-char-count="2" fo:hyphenation-push-char-count="2"/>
    </style:style>
    <style:style style:name="WW8Num4z0" style:family="text">
      <style:text-properties style:font-name="Times New Roman" style:font-name-complex="Times New Roman"/>
    </style:style>
    <style:style style:name="Carattere_20_predefinito_20_paragrafo" style:display-name="Carattere predefinito paragrafo" style:family="text"/>
    <style:style style:name="Absatz-Standardschriftart" style:family="text"/>
    <style:style style:name="WW-Absatz-Standardschriftart" style:family="text"/>
    <style:style style:name="WW8Num1z0" style:family="text">
      <style:text-properties style:font-name="Wingdings"/>
    </style:style>
    <style:style style:name="WW8Num1z1" style:family="text">
      <style:text-properties style:font-name="Courier New"/>
    </style:style>
    <style:style style:name="WW8Num1z3" style:family="text">
      <style:text-properties style:font-name="Symbol"/>
    </style:style>
    <style:style style:name="WW8Num5z0" style:family="text">
      <style:text-properties style:font-name="Symbol"/>
    </style:style>
    <style:style style:name="WW8Num5z1" style:family="text">
      <style:text-properties style:font-name="Courier New"/>
    </style:style>
    <style:style style:name="WW8Num5z2" style:family="text">
      <style:text-properties style:font-name="Wingdings"/>
    </style:style>
    <style:style style:name="WW8Num9z0" style:family="text">
      <style:text-properties style:font-name="Times New Roman"/>
    </style:style>
    <style:style style:name="WW8Num11z0" style:family="text">
      <style:text-properties style:font-name="Verdana" fo:font-style="normal" fo:font-weight="bold" style:font-style-asian="normal" style:font-weight-asian="bold"/>
    </style:style>
    <style:style style:name="WW8Num11z1" style:family="text">
      <style:text-properties style:font-name="Courier New"/>
    </style:style>
    <style:style style:name="WW8Num11z2" style:family="text">
      <style:text-properties style:font-name="Wingdings"/>
    </style:style>
    <style:style style:name="WW8Num11z3" style:family="text">
      <style:text-properties style:font-name="Symbol"/>
    </style:style>
    <style:style style:name="WW8Num13z0" style:family="text">
      <style:text-properties style:font-name="Times New Roman"/>
    </style:style>
    <style:style style:name="WW8Num17z0" style:family="text">
      <style:text-properties style:font-name="Times New Roman" style:font-name-complex="Times New Roman"/>
    </style:style>
    <style:style style:name="WW8Num23z0" style:family="text">
      <style:text-properties style:font-name="Wingdings"/>
    </style:style>
    <style:style style:name="WW8Num23z1" style:family="text">
      <style:text-properties style:font-name="Courier New"/>
    </style:style>
    <style:style style:name="WW8Num23z3" style:family="text">
      <style:text-properties style:font-name="Symbol"/>
    </style:style>
    <style:style style:name="WW-Carattere_20_predefinito_20_paragrafo" style:display-name="WW-Carattere predefinito paragrafo" style:family="text"/>
    <style:style style:name="Endnote_20_Symbol" style:display-name="Endnote Symbol" style:family="text" style:parent-style-name="WW-Carattere_20_predefinito_20_paragrafo">
      <style:text-properties style:text-position="super 58%"/>
    </style:style>
    <style:style style:name="Footnote_20_Symbol" style:display-name="Footnote Symbol" style:family="text" style:parent-style-name="WW-Carattere_20_predefinito_20_paragrafo">
      <style:text-properties style:text-position="super 58%"/>
    </style:style>
    <style:style style:name="Internet_20_link" style:display-name="Internet link" style:family="text" style:parent-style-name="WW-Carattere_20_predefinito_20_paragrafo">
      <style:text-properties fo:color="#0000ff" style:text-underline-style="solid" style:text-underline-width="auto" style:text-underline-color="font-color"/>
    </style:style>
    <style:style style:name="Visited_20_Internet_20_Link" style:display-name="Visited Internet Link" style:family="text" style:parent-style-name="WW-Carattere_20_predefinito_20_paragrafo">
      <style:text-properties fo:color="#800080" style:text-underline-style="solid" style:text-underline-width="auto" style:text-underline-color="font-color"/>
    </style:style>
    <style:style style:name="Rimando_20_nota_20_a_20_piè_20_di_20_pagina" style:display-name="Rimando nota a piè di pagina" style:family="text">
      <style:text-properties style:text-position="super 58%"/>
    </style:style>
    <style:style style:name="Rimando_20_nota_20_di_20_chiusura" style:display-name="Rimando nota di chiusura" style:family="text">
      <style:text-properties style:text-position="super 58%"/>
    </style:style>
    <style:style style:name="Numbering_20_Symbols" style:display-name="Numbering Symbols" style:family="text"/>
    <style:style style:name="Bullet_20_Symbols" style:display-name="Bullet Symbols" style:family="text">
      <style:text-properties style:font-name="OpenSymbol" style:font-name-asian="OpenSymbol" style:font-name-complex="OpenSymbol"/>
    </style:style>
    <style:style style:name="Footnote_20_anchor" style:display-name="Footnote anchor" style:family="text">
      <style:text-properties style:text-position="super 58%"/>
    </style:style>
    <style:style style:name="Endnote_20_anchor" style:display-name="Endnote anchor" style:family="text">
      <style:text-properties style:text-position="super 58%"/>
    </style:style>
    <style:style style:name="RTF_5f_Num_20_11_20_1" style:display-name="RTF_Num 11 1" style:family="text">
      <style:text-properties style:font-name="Arial" style:font-name-asian="Times New Roman" style:font-name-complex="Arial"/>
    </style:style>
    <style:style style:name="RTF_5f_Num_20_11_20_2" style:display-name="RTF_Num 11 2" style:family="text">
      <style:text-properties style:font-name="Courier New1" style:font-name-asian="Courier New1" style:font-name-complex="Courier New1"/>
    </style:style>
    <style:style style:name="RTF_5f_Num_20_11_20_3" style:display-name="RTF_Num 11 3" style:family="text">
      <style:text-properties style:font-name="Wingdings" style:font-name-asian="Wingdings" style:font-name-complex="Wingdings"/>
    </style:style>
    <style:style style:name="RTF_5f_Num_20_11_20_4" style:display-name="RTF_Num 11 4" style:family="text">
      <style:text-properties style:font-name="Symbol" style:font-name-asian="Symbol" style:font-name-complex="Symbol"/>
    </style:style>
    <style:style style:name="RTF_5f_Num_20_11_20_5" style:display-name="RTF_Num 11 5" style:family="text">
      <style:text-properties style:font-name="Courier New1" style:font-name-asian="Courier New1" style:font-name-complex="Courier New1"/>
    </style:style>
    <style:style style:name="RTF_5f_Num_20_11_20_6" style:display-name="RTF_Num 11 6" style:family="text">
      <style:text-properties style:font-name="Wingdings" style:font-name-asian="Wingdings" style:font-name-complex="Wingdings"/>
    </style:style>
    <style:style style:name="RTF_5f_Num_20_11_20_7" style:display-name="RTF_Num 11 7" style:family="text">
      <style:text-properties style:font-name="Symbol" style:font-name-asian="Symbol" style:font-name-complex="Symbol"/>
    </style:style>
    <style:style style:name="RTF_5f_Num_20_11_20_8" style:display-name="RTF_Num 11 8" style:family="text">
      <style:text-properties style:font-name="Courier New1" style:font-name-asian="Courier New1" style:font-name-complex="Courier New1"/>
    </style:style>
    <style:style style:name="RTF_5f_Num_20_11_20_9" style:display-name="RTF_Num 11 9" style:family="text">
      <style:text-properties style:font-name="Wingdings" style:font-name-asian="Wingdings" style:font-name-complex="Wingdings"/>
    </style:style>
    <style:style style:name="Strong_20_Emphasis" style:display-name="Strong Emphasis" style:family="text">
      <style:text-properties fo:font-weight="bold" style:font-weight-asian="bold" style:font-weight-complex="bold"/>
    </style:style>
    <style:style style:name="Car._20_predefinito_20_paragrafo1" style:display-name="Car. predefinito paragrafo1" style:family="text"/>
    <style:style style:name="Frame" style:family="graphic">
      <style:graphic-properties text:anchor-type="paragraph" svg:x="0cm" svg:y="0cm" style:wrap="parallel" style:number-wrapped-paragraphs="no-limit" style:wrap-contour="false" style:vertical-pos="top" style:vertical-rel="paragraph-content" style:horizontal-pos="center" style:horizontal-rel="paragraph-content"/>
    </style:style>
    <style:style style:name="Graphics" style:family="graphic">
      <style:graphic-properties text:anchor-type="paragraph" svg:x="0cm" svg:y="0cm" style:wrap="none" style:vertical-pos="top" style:vertical-rel="paragraph" style:horizontal-pos="center" style:horizontal-rel="paragraph"/>
    </style:style>
    <style:style style:name="OLE" style:family="graphic">
      <style:graphic-properties text:anchor-type="paragraph" svg:x="0cm" svg:y="0cm" style:wrap="none" style:vertical-pos="top" style:vertical-rel="paragraph" style:horizontal-pos="center" style:horizontal-rel="paragraph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8Num1">
      <text:list-level-style-number text:level="1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list-level-style-number>
      <text:list-level-style-number text:level="2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list-level-style-number>
      <text:list-level-style-number text:level="3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list-level-style-number>
      <text:list-level-style-number text:level="4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list-level-style-number>
      <text:list-level-style-number text:level="5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list-level-style-number>
      <text:list-level-style-number text:level="6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list-level-style-number>
      <text:list-level-style-number text:level="7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list-level-style-number>
      <text:list-level-style-number text:level="8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list-level-style-number>
      <text:list-level-style-number text:level="9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2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0.621cm" fo:text-indent="-0.58cm" fo:margin-left="0.621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3">
      <text:list-level-style-number text:level="1" style:num-suffix=")" style:num-format="a" style:num-letter-sync="true">
        <style:list-level-properties text:list-level-position-and-space-mode="label-alignment">
          <style:list-level-label-alignment text:label-followed-by="listtab" text:list-tab-stop-position="0.42cm" fo:text-indent="-0.379cm" fo:margin-left="0.42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4">
      <text:list-level-style-bullet text:level="1" text:style-name="WW8Num4z0" style:num-suffix="." text:bullet-char="">
        <style:list-level-properties text:list-level-position-and-space-mode="label-alignment">
          <style:list-level-label-alignment text:label-followed-by="listtab" text:list-tab-stop-position="0.42cm" fo:text-indent="-0.28cm" fo:margin-left="0.42cm"/>
        </style:list-level-properties>
        <style:text-properties style:font-name="Wingdings"/>
      </text:list-level-style-bullet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RTF_5f_Num_20_11" style:display-name="RTF_Num 11">
      <text:list-level-style-bullet text:level="1" text:style-name="RTF_5f_Num_20_11_20_1" style:num-suffix="." text:bullet-char="-">
        <style:list-level-properties text:space-before="0.635cm" text:min-label-width="0.635cm"/>
        <style:text-properties style:font-name="Arial"/>
      </text:list-level-style-bullet>
      <text:list-level-style-bullet text:level="2" text:style-name="RTF_5f_Num_20_11_20_2" style:num-suffix="." text:bullet-char="o">
        <style:list-level-properties text:space-before="1.905cm" text:min-label-width="0.635cm"/>
        <style:text-properties style:font-name="Courier New1"/>
      </text:list-level-style-bullet>
      <text:list-level-style-bullet text:level="3" text:style-name="RTF_5f_Num_20_11_20_3" style:num-suffix="." text:bullet-char="">
        <style:list-level-properties text:space-before="3.175cm" text:min-label-width="0.635cm"/>
        <style:text-properties style:font-name="Wingdings"/>
      </text:list-level-style-bullet>
      <text:list-level-style-bullet text:level="4" text:style-name="RTF_5f_Num_20_11_20_4" style:num-suffix="." text:bullet-char="">
        <style:list-level-properties text:space-before="4.445cm" text:min-label-width="0.635cm"/>
        <style:text-properties style:font-name="Symbol"/>
      </text:list-level-style-bullet>
      <text:list-level-style-bullet text:level="5" text:style-name="RTF_5f_Num_20_11_20_5" style:num-suffix="." text:bullet-char="o">
        <style:list-level-properties text:space-before="5.715cm" text:min-label-width="0.635cm"/>
        <style:text-properties style:font-name="Courier New1"/>
      </text:list-level-style-bullet>
      <text:list-level-style-bullet text:level="6" text:style-name="RTF_5f_Num_20_11_20_6" style:num-suffix="." text:bullet-char="">
        <style:list-level-properties text:space-before="6.985cm" text:min-label-width="0.635cm"/>
        <style:text-properties style:font-name="Wingdings"/>
      </text:list-level-style-bullet>
      <text:list-level-style-bullet text:level="7" text:style-name="RTF_5f_Num_20_11_20_7" style:num-suffix="." text:bullet-char="">
        <style:list-level-properties text:space-before="8.255cm" text:min-label-width="0.635cm"/>
        <style:text-properties style:font-name="Symbol"/>
      </text:list-level-style-bullet>
      <text:list-level-style-bullet text:level="8" text:style-name="RTF_5f_Num_20_11_20_8" style:num-suffix="." text:bullet-char="o">
        <style:list-level-properties text:space-before="9.525cm" text:min-label-width="0.635cm"/>
        <style:text-properties style:font-name="Courier New1"/>
      </text:list-level-style-bullet>
      <text:list-level-style-bullet text:level="9" text:style-name="RTF_5f_Num_20_11_20_9" style:num-suffix="." text:bullet-char="">
        <style:list-level-properties text:space-before="10.795cm" text:min-label-width="0.635cm"/>
        <style:text-properties style:font-name="Wingdings"/>
      </text:list-level-style-bullet>
      <text:list-level-style-number text:level="10" style:num-suffix="." style:num-format="1">
        <style:list-level-properties text:space-before="6.35cm" text:min-label-width="0.635cm"/>
      </text:list-level-style-number>
    </text:list-style>
    <text:notes-configuration text:note-class="footnote" text:citation-style-name="Footnote_20_Symbol" text:citation-body-style-name="Footnote_20_anchor" style:num-format="1" text:start-value="0" text:footnotes-position="page" text:start-numbering-at="document"/>
    <text:notes-configuration text:note-class="endnote" text:citation-style-name="Endnote_20_Symbol" text:citation-body-style-name="Endnote_20_anchor" text:master-page-name="Endnote" style:num-format="i" text:start-value="0"/>
    <text:linenumbering-configuration text:number-lines="false" text:offset="0.499cm" style:num-format="1" text:number-position="left" text:increment="5"/>
    <style:default-page-layout>
      <style:page-layout-properties style:writing-mode="lr-tb" style:layout-grid-standard-mode="true"/>
    </style:default-page-layout>
  </office:styles>
  <office:automatic-styles>
    <style:style style:name="MP1" style:family="paragraph" style:parent-style-name="Heading">
      <style:paragraph-properties fo:margin-left="0cm" fo:margin-right="-0.291cm" fo:text-align="end" style:justify-single-word="false" fo:orphans="0" fo:widows="0" fo:hyphenation-ladder-count="no-limit" fo:text-indent="0cm" style:auto-text-indent="false" style:text-autospace="none" style:punctuation-wrap="simple" style:writing-mode="lr-tb"/>
      <style:text-properties fo:color="#cccccc" style:text-outline="false" style:text-line-through-style="none" style:font-name="Tahoma" fo:font-size="10pt" fo:language="it" fo:country="IT" fo:font-style="normal" fo:text-shadow="none" style:text-underline-style="none" fo:font-weight="bold" style:letter-kerning="true" fo:background-color="transparent" style:font-name-asian="SimSun" style:font-size-asian="10pt" style:font-style-asian="normal" style:font-weight-asian="bold" style:font-name-complex="Times New Roman" style:font-size-complex="10pt" style:language-complex="ar" style:country-complex="SA" style:font-style-complex="normal" style:font-weight-complex="bold" style:text-emphasize="none" style:text-overline-style="none" style:text-overline-color="font-color" fo:hyphenate="false" fo:hyphenation-remain-char-count="2" fo:hyphenation-push-char-count="2"/>
    </style:style>
    <style:style style:name="MP2" style:family="paragraph" style:parent-style-name="Footer">
      <style:paragraph-properties fo:text-align="end" style:justify-single-word="false"/>
      <style:text-properties fo:color="#b3b3b3" style:font-name="Tahoma" fo:font-size="10pt" fo:background-color="transparent" style:font-size-asian="10pt" style:font-size-complex="10pt"/>
    </style:style>
    <style:page-layout style:name="Mpm1">
      <style:page-layout-properties fo:page-width="21.001cm" fo:page-height="29.7cm" style:num-format="1" style:print-orientation="portrait" fo:margin-top="0.829cm" fo:margin-bottom="0.854cm" fo:margin-left="0.831cm" fo:margin-right="0.831cm" fo:border="0.018cm solid #000000" fo:padding-top="0.423cm" fo:padding-bottom="0.529cm" fo:padding-left="0.388cm" fo:padding-right="0.882cm" style:writing-mode="lr-tb" style:layout-grid-color="#c0c0c0" style:layout-grid-lines="44" style:layout-grid-base-height="0.635cm" style:layout-grid-ruby-height="0cm" style:layout-grid-mode="none" style:layout-grid-ruby-below="false" style:layout-grid-print="false" style:layout-grid-display="false" style:layout-grid-base-width="0.353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0.131cm" fo:margin-left="0cm" fo:margin-right="0cm" fo:margin-bottom="0.032cm" style:dynamic-spacing="true"/>
      </style:header-style>
      <style:footer-style>
        <style:header-footer-properties fo:min-height="0.998cm" fo:margin-left="0cm" fo:margin-right="0cm" fo:margin-top="0.9cm" style:dynamic-spacing="true"/>
      </style:footer-style>
    </style:page-layout>
    <style:page-layout style:name="Mpm2">
      <style:page-layout-properties fo:page-width="21.001cm" fo:page-height="29.7cm" style:num-format="1" style:print-orientation="portrait" fo:margin-top="0.96cm" fo:margin-bottom="1.852cm" fo:margin-left="1.325cm" fo:margin-right="0.337cm" fo:border="0.018cm solid #000000" fo:padding-top="0.423cm" fo:padding-bottom="0.529cm" fo:padding-left="0.388cm" fo:padding-right="0.882cm" style:writing-mode="lr-tb" style:layout-grid-color="#c0c0c0" style:layout-grid-lines="42" style:layout-grid-base-height="0.635cm" style:layout-grid-ruby-height="0cm" style:layout-grid-mode="none" style:layout-grid-ruby-below="false" style:layout-grid-print="false" style:layout-grid-display="false" style:layout-grid-base-width="0.353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0cm" fo:margin-left="0cm" fo:margin-right="0cm" fo:margin-bottom="0cm"/>
      </style:header-style>
      <style:footer-style>
        <style:header-footer-properties fo:min-height="0cm" fo:margin-left="0cm" fo:margin-right="0cm" fo:margin-top="0cm"/>
      </style:footer-style>
    </style:page-layout>
    <style:page-layout style:name="Mpm3">
      <style:page-layout-properties fo:page-width="21.001cm" fo:page-height="29.7cm" style:num-format="1" style:print-orientation="portrait" fo:margin-top="2cm" fo:margin-bottom="2cm" fo:margin-left="2cm" fo:margin-right="2cm" style:writing-mode="lr-tb" style:footnote-max-height="0cm">
        <style:footnote-sep style:adjustment="left" style:rel-width="25%" style:color="#000000"/>
      </style:page-layout-properties>
      <style:header-style/>
      <style:footer-style/>
    </style:page-layout>
    <style:page-layout style:name="Mpm4">
      <style:page-layout-properties fo:page-width="21.001cm" fo:page-height="29.7cm" style:num-format="1" style:print-orientation="portrait" fo:margin-top="1cm" fo:margin-bottom="1cm" fo:margin-left="2cm" fo:margin-right="1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>
      <style:header>
        <text:p text:style-name="MP1">All 01 - Modulo Adesione</text:p>
      </style:header>
      <style:footer>
        <text:p text:style-name="MP2">
          Pagina 
          <text:page-number text:select-page="current">3</text:page-number>
           di 
          <text:page-count style:num-format="1">3</text:page-count>
        </text:p>
      </style:footer>
    </style:master-page>
    <style:master-page style:name="First_20_Page" style:display-name="First Page" style:page-layout-name="Mpm2" style:next-style-name="Standard">
      <style:header>
        <text:p text:style-name="Header"/>
      </style:header>
      <style:footer>
        <text:p text:style-name="Footer"/>
      </style:footer>
    </style:master-page>
    <style:master-page style:name="Endnote" style:page-layout-name="Mpm3"/>
    <style:master-page style:name="HTML" style:page-layout-name="Mpm4"/>
  </office:master-styles>
</office:document-styles>
</file>